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70" r:id="rId3"/>
    <p:sldId id="271" r:id="rId4"/>
    <p:sldId id="262" r:id="rId5"/>
    <p:sldId id="264" r:id="rId6"/>
    <p:sldId id="265" r:id="rId7"/>
    <p:sldId id="272" r:id="rId8"/>
    <p:sldId id="268" r:id="rId9"/>
    <p:sldId id="269" r:id="rId10"/>
    <p:sldId id="273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1763F-E62B-486E-AED4-4C7E0000ED03}" type="datetimeFigureOut">
              <a:rPr lang="pl-PL" smtClean="0"/>
              <a:pPr/>
              <a:t>11.09.2021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40829-30B7-4207-AEBB-0CE183F9D77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A62342-61BF-44EC-ABDB-460A5EFC38F4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E6A4-4353-4AF7-911C-BB5032BE6075}" type="datetimeFigureOut">
              <a:rPr lang="pl-PL" smtClean="0"/>
              <a:pPr/>
              <a:t>11.09.2021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70A8-EC2E-4941-B546-333B96B361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E6A4-4353-4AF7-911C-BB5032BE6075}" type="datetimeFigureOut">
              <a:rPr lang="pl-PL" smtClean="0"/>
              <a:pPr/>
              <a:t>11.09.2021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70A8-EC2E-4941-B546-333B96B361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E6A4-4353-4AF7-911C-BB5032BE6075}" type="datetimeFigureOut">
              <a:rPr lang="pl-PL" smtClean="0"/>
              <a:pPr/>
              <a:t>11.09.2021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70A8-EC2E-4941-B546-333B96B361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E6A4-4353-4AF7-911C-BB5032BE6075}" type="datetimeFigureOut">
              <a:rPr lang="pl-PL" smtClean="0"/>
              <a:pPr/>
              <a:t>11.09.2021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70A8-EC2E-4941-B546-333B96B361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E6A4-4353-4AF7-911C-BB5032BE6075}" type="datetimeFigureOut">
              <a:rPr lang="pl-PL" smtClean="0"/>
              <a:pPr/>
              <a:t>11.09.2021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70A8-EC2E-4941-B546-333B96B361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E6A4-4353-4AF7-911C-BB5032BE6075}" type="datetimeFigureOut">
              <a:rPr lang="pl-PL" smtClean="0"/>
              <a:pPr/>
              <a:t>11.09.2021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70A8-EC2E-4941-B546-333B96B361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E6A4-4353-4AF7-911C-BB5032BE6075}" type="datetimeFigureOut">
              <a:rPr lang="pl-PL" smtClean="0"/>
              <a:pPr/>
              <a:t>11.09.2021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70A8-EC2E-4941-B546-333B96B361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E6A4-4353-4AF7-911C-BB5032BE6075}" type="datetimeFigureOut">
              <a:rPr lang="pl-PL" smtClean="0"/>
              <a:pPr/>
              <a:t>11.09.2021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70A8-EC2E-4941-B546-333B96B361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E6A4-4353-4AF7-911C-BB5032BE6075}" type="datetimeFigureOut">
              <a:rPr lang="pl-PL" smtClean="0"/>
              <a:pPr/>
              <a:t>11.09.2021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70A8-EC2E-4941-B546-333B96B361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E6A4-4353-4AF7-911C-BB5032BE6075}" type="datetimeFigureOut">
              <a:rPr lang="pl-PL" smtClean="0"/>
              <a:pPr/>
              <a:t>11.09.2021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70A8-EC2E-4941-B546-333B96B361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E6A4-4353-4AF7-911C-BB5032BE6075}" type="datetimeFigureOut">
              <a:rPr lang="pl-PL" smtClean="0"/>
              <a:pPr/>
              <a:t>11.09.2021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F70A8-EC2E-4941-B546-333B96B3618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3E6A4-4353-4AF7-911C-BB5032BE6075}" type="datetimeFigureOut">
              <a:rPr lang="pl-PL" smtClean="0"/>
              <a:pPr/>
              <a:t>11.09.2021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F70A8-EC2E-4941-B546-333B96B3618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hyperlink" Target="http://www.google.pl/url?sa=i&amp;rct=j&amp;q=&amp;esrc=s&amp;source=images&amp;cd=&amp;cad=rja&amp;uact=8&amp;ved=0ahUKEwisydjG0ZbPAhUBDywKHZuWA0QQjRwIBw&amp;url=http://www.sortmund.pl/product-pol-1040-Otok-zolty-do-rogatywki-Wojska-Polskiego-szeregowy.html&amp;psig=AFQjCNEf_MFRYrN1fy-E0Frp0Gq_ezKruw&amp;ust=1474209770435180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hyperlink" Target="http://www.google.pl/url?sa=i&amp;rct=j&amp;q=&amp;esrc=s&amp;source=images&amp;cd=&amp;cad=rja&amp;uact=8&amp;ved=0ahUKEwjOxdyq0cnPAhXkJJoKHWsLAKMQjRwIBw&amp;url=http://kasia-komi60.blog.onet.pl/2014/10/16/roze-2/&amp;psig=AFQjCNEZNQkvqrU6uxZxUH3_Gpv6Kv-n7g&amp;ust=1475962064328216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gif"/><Relationship Id="rId4" Type="http://schemas.openxmlformats.org/officeDocument/2006/relationships/image" Target="../media/image18.jpeg"/><Relationship Id="rId9" Type="http://schemas.openxmlformats.org/officeDocument/2006/relationships/image" Target="../media/image2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hyperlink" Target="http://www.google.pl/url?sa=i&amp;rct=j&amp;q=&amp;esrc=s&amp;source=images&amp;cd=&amp;cad=rja&amp;uact=8&amp;ved=0ahUKEwi32o6y2aPPAhVK3SwKHVayCbcQjRwIBw&amp;url=http://gazetapowiatowa.pl/wiadomosci/legionowo/nauczyciel-z-klasa-cz-1/&amp;psig=AFQjCNF1W7Qjs5k1ranY3mSogPNWHOf8Og&amp;ust=1474658561245167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oogle.pl/url?sa=i&amp;rct=j&amp;q=&amp;esrc=s&amp;source=images&amp;cd=&amp;cad=rja&amp;uact=8&amp;ved=0ahUKEwiM5_Wd3qPPAhVG1SwKHe4OAFkQjRwIBw&amp;url=http://mwmskansen.pl/kalendarz-imprez/kaligrafia&amp;psig=AFQjCNHIWojHo5D7isp_tzgI0Z1hvEXjZA&amp;ust=147465984093884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hyperlink" Target="http://forum.szafa.pl/7/592450/wspomnienia-z-dziecinstwa-lata-80-te-90-t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:\Users\Zespół Szkół\Desktop\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71678"/>
            <a:ext cx="6786610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Znalezione obrazy dla zapytania kolor khaki wojskow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16"/>
            <a:ext cx="9144000" cy="785818"/>
          </a:xfrm>
          <a:prstGeom prst="rect">
            <a:avLst/>
          </a:prstGeom>
          <a:noFill/>
        </p:spPr>
      </p:pic>
      <p:pic>
        <p:nvPicPr>
          <p:cNvPr id="7" name="Picture 6" descr="Znalezione obrazy dla zapytania żółty otok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00768"/>
            <a:ext cx="9144000" cy="214314"/>
          </a:xfrm>
          <a:prstGeom prst="rect">
            <a:avLst/>
          </a:prstGeom>
          <a:noFill/>
        </p:spPr>
      </p:pic>
      <p:pic>
        <p:nvPicPr>
          <p:cNvPr id="8" name="Obraz 7" descr="I:\DCIM\100OLYMP\PA13009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14290"/>
            <a:ext cx="1809750" cy="135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I:\DCIM\100OLYMP\PA13009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9" y="214291"/>
            <a:ext cx="207170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I:\DCIM\100OLYMP\PA13009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214290"/>
            <a:ext cx="17145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I:\DCIM\100OLYMP\PA130076.JPG"/>
          <p:cNvPicPr/>
          <p:nvPr/>
        </p:nvPicPr>
        <p:blipFill>
          <a:blip r:embed="rId9" cstate="print"/>
          <a:srcRect t="17220" b="26492"/>
          <a:stretch>
            <a:fillRect/>
          </a:stretch>
        </p:blipFill>
        <p:spPr bwMode="auto">
          <a:xfrm>
            <a:off x="0" y="1643050"/>
            <a:ext cx="2452685" cy="1072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I:\DCIM\100OLYMP\PA13008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32" y="214290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I:\DCIM\100OLYMP\PA130091.JPG"/>
          <p:cNvPicPr/>
          <p:nvPr/>
        </p:nvPicPr>
        <p:blipFill>
          <a:blip r:embed="rId11" cstate="print"/>
          <a:srcRect l="248" t="18544" r="3841" b="8279"/>
          <a:stretch>
            <a:fillRect/>
          </a:stretch>
        </p:blipFill>
        <p:spPr bwMode="auto">
          <a:xfrm>
            <a:off x="2428860" y="1643050"/>
            <a:ext cx="228601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I:\DCIM\100OLYMP\PA130085.JPG"/>
          <p:cNvPicPr/>
          <p:nvPr/>
        </p:nvPicPr>
        <p:blipFill>
          <a:blip r:embed="rId12" cstate="print"/>
          <a:srcRect t="22187" b="10431"/>
          <a:stretch>
            <a:fillRect/>
          </a:stretch>
        </p:blipFill>
        <p:spPr bwMode="auto">
          <a:xfrm>
            <a:off x="4714877" y="1643051"/>
            <a:ext cx="235745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14" descr="I:\DCIM\100OLYMP\PA130084.JPG"/>
          <p:cNvPicPr/>
          <p:nvPr/>
        </p:nvPicPr>
        <p:blipFill>
          <a:blip r:embed="rId13" cstate="print"/>
          <a:srcRect t="6954" b="5630"/>
          <a:stretch>
            <a:fillRect/>
          </a:stretch>
        </p:blipFill>
        <p:spPr bwMode="auto">
          <a:xfrm>
            <a:off x="7358082" y="214291"/>
            <a:ext cx="178591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15" descr="I:\DCIM\100OLYMP\PA130081.JPG"/>
          <p:cNvPicPr/>
          <p:nvPr/>
        </p:nvPicPr>
        <p:blipFill>
          <a:blip r:embed="rId14" cstate="print"/>
          <a:srcRect t="5961" b="6623"/>
          <a:stretch>
            <a:fillRect/>
          </a:stretch>
        </p:blipFill>
        <p:spPr bwMode="auto">
          <a:xfrm>
            <a:off x="7000892" y="1643050"/>
            <a:ext cx="214310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az 16" descr="35 urodziny fotografie, zdjęcia stockowe, 35 urodziny obrazy royalty-free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51920" y="5733256"/>
            <a:ext cx="10801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566124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Uczniowie </a:t>
            </a:r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teraz…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Obraz 2" descr="https://www.sp8.legionowo.pl/pliki/upload/galeries/0371/05968_foto.jpg"/>
          <p:cNvPicPr/>
          <p:nvPr/>
        </p:nvPicPr>
        <p:blipFill>
          <a:blip r:embed="rId2" cstate="print"/>
          <a:srcRect b="17694"/>
          <a:stretch>
            <a:fillRect/>
          </a:stretch>
        </p:blipFill>
        <p:spPr bwMode="auto">
          <a:xfrm>
            <a:off x="1619672" y="332656"/>
            <a:ext cx="5762625" cy="31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Obraz 3" descr="https://www.sp8.legionowo.pl/pliki/upload/galeries/0371/06012_fot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140968"/>
            <a:ext cx="37444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2" descr="Znalezione obrazy dla zapytania gify bukiet ró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830288">
            <a:off x="6459590" y="3888637"/>
            <a:ext cx="2224774" cy="2224774"/>
          </a:xfrm>
          <a:prstGeom prst="rect">
            <a:avLst/>
          </a:prstGeom>
          <a:noFill/>
        </p:spPr>
      </p:pic>
      <p:pic>
        <p:nvPicPr>
          <p:cNvPr id="6" name="Picture 2" descr="Znalezione obrazy dla zapytania gify bukiet róż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618671" flipH="1" flipV="1">
            <a:off x="152578" y="3690097"/>
            <a:ext cx="2396705" cy="2396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wonia Zdjęcia png | PNGE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006452">
            <a:off x="1325652" y="1457029"/>
            <a:ext cx="2720890" cy="4949206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707904" y="476672"/>
            <a:ext cx="4968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Monotype Corsiva" pitchFamily="66" charset="0"/>
              </a:rPr>
              <a:t>W tym roku na stronie naszej szkoły będą ukazywać się krótkie prezentacje dotyczące historii  osiągnięć i sukcesów, jakie miała „ósemka” w ciągu tych trzydziestu pięciu lat. Będziemy także wspominać Nauczycieli i Uczniów związanych ze szkołą.</a:t>
            </a:r>
          </a:p>
          <a:p>
            <a:r>
              <a:rPr lang="pl-PL" sz="2400" dirty="0" smtClean="0">
                <a:latin typeface="Monotype Corsiva" pitchFamily="66" charset="0"/>
              </a:rPr>
              <a:t> Zapraszamy do powrotu w przeszłość…</a:t>
            </a:r>
            <a:endParaRPr lang="pl-PL" sz="2400" dirty="0">
              <a:latin typeface="Monotype Corsiva" pitchFamily="66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79512" y="6381328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Monotype Corsiva" pitchFamily="66" charset="0"/>
              </a:rPr>
              <a:t>Opracowanie: Jadwiga Świderska</a:t>
            </a:r>
            <a:endParaRPr lang="pl-PL" sz="1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Big" descr="Działka na sprzedaż - Zegrzyńska Legionowo, Legionowski, 3287 m², 1 100 000 PLN, NET-29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:\Users\x\Desktop\30 sp8\100OLYMP\P9150002.JPG"/>
          <p:cNvPicPr/>
          <p:nvPr/>
        </p:nvPicPr>
        <p:blipFill>
          <a:blip r:embed="rId3" cstate="print"/>
          <a:srcRect t="24008" b="11590"/>
          <a:stretch>
            <a:fillRect/>
          </a:stretch>
        </p:blipFill>
        <p:spPr bwMode="auto">
          <a:xfrm>
            <a:off x="4500562" y="3929066"/>
            <a:ext cx="464343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" name="Obraz 9" descr="C:\Users\x\Desktop\30 sp8\100OLYMP\P9150002.JPG"/>
          <p:cNvPicPr/>
          <p:nvPr/>
        </p:nvPicPr>
        <p:blipFill>
          <a:blip r:embed="rId4" cstate="print"/>
          <a:srcRect t="24008" b="11590"/>
          <a:stretch>
            <a:fillRect/>
          </a:stretch>
        </p:blipFill>
        <p:spPr bwMode="auto">
          <a:xfrm>
            <a:off x="0" y="3857628"/>
            <a:ext cx="5786446" cy="300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g;base64,/9j/4AAQSkZJRgABAQAAAQABAAD/2wCEAAkGBhQSERQUEhMWFRUWGRsZGBgXGRsaHBoYGBoeGBkZGBkYHCYeGhwjGhcYHy8gIygpLSwtGB4xNTAqNSgrLCkBCQoKDgwOGg8PGiwkHyQsKiwpLCwsLCwsLCwsLCwsLCwsLCwsLCwsLCwpLCwsLCwsLCwsLCwsLCwsLCwsLCwsLP/AABEIAMIBAwMBIgACEQEDEQH/xAAcAAACAwEBAQEAAAAAAAAAAAADBAACBQEGBwj/xABBEAABAgUCBAQCCAYBAgYDAAABAhEAAxIhMQRBBSJRYRNxgZEyoQYjQlKxwdHwBxRicuHxMxWSQ1OCorLSJGPD/8QAGAEAAwEBAAAAAAAAAAAAAAAAAAECAwT/xAApEQACAgICAgIABgMBAAAAAAAAAQIRITESQVFhAxMyQoGRwfBxobEi/9oADAMBAAIRAxEAPwD7jEiRIAJEiRIAJEiRIAJEiRIAJEiRIAJEiRIAJEiRIAJEiRIAOKj5d9Ip0tGoUUz3ZbTSQclgOXcpYO39LDAj2n0u4ymTJKSpIWuyaiwByCezp/Wzx8O4lOUJiyscxsp3NJpS9VQF2I23s0RJ0S2fQJXGFALTJNZnTlFJDhQZIVzXcMpTvewJcMTH0ThgHhhi4uXcFySSTa2ekfE/o99IlU0qChLqFSkkghJd2bdgbYNzsTH1P6HcWM5JH2UJQAbMSzquLEubtYMzBjDi7BM9JEiRIookSOKUwcxxK3ftABaJEiQASJEiQASJEiQASJEiQASJEiQASJEiQASJEiQASJEiQASJEiQASJEiQASJEiQASJEhaTxBC1rQkmpGbFsA2ODkYgAZgWqn0IUo/ZBPsHhPjvGE6aSZig9wAHZyT18nPpGTqvpJLm6PxL3JcIuR4Zcn4VJswPNbv1BWeJ+nGkVq5yFpWAhR8NRDslII+tINynmAcDp1aPJ6rTImJIqKlMApRVun4qSpNiosWAVfytscS+kcozAU1BSJdIIppUxISmlIcpIOVHpb7Jy+IcSQpVUtIVUQ7BnPLzAJYJLlQxs+4Ax+SSWiRUaVK1KeYlBU9QSAmxTUp2YA3JpubUtiPf8A0N4nOQgJkp8QAqe1ysve4cpppuWLpZr2+ecY4mbFCi26AGSGJLskh3KjzFjzNgRufQP6UeBO5wCCAVFVzYvy3d2Le9rRMZqwvJ91CmDqYdekc8QOe0eRn/xJ0tJNRVsUhJZti5Yfv1jCmfxJRTMd3pJHUqBDB2YGxv6xvaKtHv8AiHE0y0FarJDgnvjZ97e/SMXhf0qlUupTKJCQCMqIB7flcx5fiX8QNPMlGWlZ5kqFwxBCSUlJANySQ7XFrO48fwvi9M5CjMIHKVEh6VHJ7jNt2iJTqqCz7+hTh4tHheDfTGUtgqaEJSAkVKIUXIJUVYAFOAH5mxG7rPptpJYJ8ZK2LMjmPmOo7iLTT0Fm7Ejzeq/iFokIq8aqz0pSonpggNfrFJf8RtF4QmKmhJIcoIJUC2GGfMWhhaPTxmcV+kcjTsJq2JwGJ8uwwcx4Lif8YmURIli6LBeQpzc02Iaks/rHheIfSWZqFKVNUFFZKvIswA6JAYQdEuaPti/ptpkpSpcykKKhfakVOexDMzvUIYT9K9KSAJ8vmAIv95gn1Li0fnCfxI1Uk3977/ODnVlnc5sf3+8wnaJ5s/TrxI/Pg+mOp21UwdqzHInn6K5nutD/ABVWFHx5aCkkt4bgjoHUWPnDcz+LCWNMnqzr2uzhvLePPJ0kvBmSh6QRWklpSyZsu5wEj5loLfn/AEb/AEvybkv+K43kD0mbf9kDV/FVR+GSn1WTuOgGz+4jJ/lEn/x5bf2j2uIsdEFuTNSw3tCth9L8mmP4pLf/AIUM+HUC3n+bQtN/idPLsmWL/dJYbC5v5wkZSEn4gqwvbz3i0ubItZz/AHN7BoLYfS/Jxf8AEDVkkiZT28MN7EE/OOJ+nWs/809PgR7tTBV6uVcBHezE460x2UuWxNKiNsfpDth9HsW1H001hN5qgxeyUp92Fx5xY/T7W1AhdmuKE/pmGpPEUBwAoHqCn9jMReukZIv/AHD8PnCtgvg9nF/xF1bGyBb7hy+c+kJp+nGtCqvEJf7Ph8v4fmIZl8S0+Cl//X+NoMjienSHCA2zqH5iFbH9HsyNZ9OddMWhlKS1wEpKQXfI3Z9+ghLhvH9cgqUgzQouCVAkF7kmoXxmPUHiunKbIfd/EO/cQuviUoNyhu61/mYaflD+heTxur1msnLKppUsn7xwOgAxApa5ssF6hlmff/Ee3RxaR/5CD15lRlabiwqX4kmUQaqWJYYCQHLnBzuo9hFSlfRL+FI8SlBUN85PofPF4YVPSzbi1vMMfOwjY4oJZQaEgK+IEEkd0sR1c56mMDwHDpBDEe43v55844fku8mbjToYmSUzQUkkEKex9PbHtGZLWtKzWoAO4Cmttt6RoyZtgHFySAQbeT7eZ99qT9E63BVUoMTcs7Mz7kXsRv1vPxvNMhq8EmzfivkW72/P84zxOuSTYkFskjcH9/hDM7QgSmZSyAXKgC5+yACHIGSe3lGX4BCUzEsSbEbBgRe3z/WOusZBwaGPHbq7PzAnfyv/AIENomPzB1bWu2/5D3hDSJmF6XZhWKr2ubA4HRxYYN2PJkqSCQWNrjJ6sdvJ+sRJFKJ6aVquV2GWNsF3yAbvEXolrS8pJLHZmc9yRgb3wBCPCNSclRJN7Y9bxuDVpa4P5f4ifh3llqCls87O0ep5VKlTAlQsKFdQenT8RCStNqVG0mc3aWvbfEewTqgRv5GINQMgF+vT1HlHcpLYn8Hs8HrEzEXUlQcWsQb9tnhmUhkXUxSBVhm7H94j2S9YCXKnI3Jc9M+p9zC8qVLCgXYvYWiZStJIX0ezyc3RhZJSTUwu9rZDdD17ecXTOSlW58zjyaPSjSIJPwgbM34GAq4LLIsbDo3zjJcpKrEvhsxVSS9lONsY9b9o5G3/ANFT95XsP1jkP/2H1SNgSA2L/v8AzHKmwbdtoVVMPUefXrYx1K1ZB82H6/vEaSmkd1oY5i+OhF4lTekBC8MXPR7e8FKy7HPf9+XvE2JFVTS1g/nHEISbFGLvfvi+Yq4eyb+XdsecElzHww9rdbnyhW7GEqG4byMReoKbBy+b/i+IGHeznrcfswOtIFy3p/m2YbbAMFH7Vn6xYSEtuRAFz9rr7du9vlHJc0u+xsA2c/pC5UFnaH3IvvdvL/MdXLdjn99oXXqmI5VK/T8o7NnVJqTLJ3GwPk8FphaDoTa1iekXmAizOfx8usISNayapqCLkeRH44N4cU9rBuvT0eKTwGwalqwUk3+z+sUnTQeWi52t+/8AcHIO9h55yxAIiyU+Xpe/W+IpMWDK1MsHCCLF2Y57ZBtn9gUpJJpKFhgxJGxYDa/TpfaNZQYuV9/38ooCSSagxwfS+BGM/jUnbI4JuzMOjIbATt3tfyF/SCTNSUIqp+fcDexjRSoFwT73sPmMRcaIFJSogpO3v+u3SGox6RXFIzka8lIYDYkKbz8rEY/SGTKlLSQpIG9gzneOjhstywIJyHe/l5wRGiCXFjd+7C4Ea2mOhGdw2Soi5T0+Vr+RzFjw5CASHPXHpY2GNoJqdMHBva7evV8ZEWVqFpG2MHfNidoiXEXFFJelAIUhF2DCwPYDZ83hiauYzhINnANmOwt+7QSXOtzJB9QOvy/WATlJcBr+vp22hKMFlhgMhT/Eluuzdb7wNclJHw79T+G0DKgT8RBHffEUQjKVVFi7s4Pkd93/AG5asHQVWlBwpeOr+1u8CmAGwLbMRuP31i3hW5WV6qwPwbuYulcwkgJFhm5Dti/7MLjFkOmZwkqSWBc2YbEdndz++8EKVfElgdwwEMqdry/Wwx1vt+sc/llZCwd2IB7gO/7eF9a6JUEngVNYykk9W/VTx2G0+JvT8o5BxfsoMJyDYhiP9bQdVJwfbDf4zC6UAquAk93jkzRn7LA26DGA/dm63jTPg1ouZqQWYpO1i/XP6dIuJhULN3Dn0P729oqNO9nc7ht2YkdLEe0WVorsx82ba1/X/wBvnCal0BVcqoFyx2KSWxkuNi0dTIUBs2as3b8w/vBJWkAOSE9Dvmx69doorTlVgsBwQQx9Hts/zgUcZCgadOSDz9rWAL7COStKn7TqPc75x+8wRHDwkMVFR6kdLYGMH33a8mbHJHcXe3nc+7QkvIBCUpZkkCxBGw6fL5QL+cFhckj0te/m+O8GVSpJc32ZxYDY+8dQybADrYAWs1+oYew7Q2vYULrmFPMoU5Z7Gzfr84HK4ulb0jH5dRjfeGpkusMoVA7F28s9/wDUAHDUIUWR698Hrv8AN4VUJpjP8qpQFNsZ7/h0aBztEWI+LbLHbrveD/zbbvsHe/8Ar8xBFTaw9OL3OLOd+6rdo1qLRTSZnTODqb/kLegP7b92jN0nDyZoTWsnDNsN1fMf6j0CkqOQCC3luD6f4hNOuc2TT1LXZ+3TPvEqPRDijsrglJPMSXJAdrEvcdBFF6MKdJBSbC2zOxY2teNKXrXSxFwGN+5xbGfnEWpJJILd+vKXPUWf5QP449DSQj/08AM7gddv3f3gcpKgAQnlBu+ephwByCS427D/ACB84H/NpHKCwtvn39R5e8S4rY6RWWtnqQOlj1v+x5xaZSQwbdr/AL6wMhF2Ni3/ALcAPvb8dzB6gUhSaQG/EPjq5IfqIqvQC6JdAAFzdnO4u17Ydi20d8Ukc8txgEEemMZ/GCeMftBuv4W22Nv9Qkdeqrly4OPUkt5EekQ2kweBlUq9gbbPnyHnvHAvlDppsCBbuz2JH+YWVxV0soVEM3e4fBByR7x1YrPIaVvgsRlyxA6ONsj1FxIbNGWqxvzB3x6O1sD8IXnzCQOVyrBuG6OPX5+cZo001CAQb2dj0BJJtzOR+UXXrwg3JyXs5LZ82YwSdBYCdpllaSlaqfu+ZcEkYFmb9nTTIFJvZu4/diPeBjiKeVIFT/3bX2FtoDqdYLgDFmB33D+f4RNJZBYDT9LUCzOMtv03+cBShYHKnFhfO2/nvi8VVqG+EJZgx3O5sOxfGHhmbNsCwL5xuzfNv20LYVYojUzSLgv5gfnEg65bm6EE422tvEh8AG9PPpuzggkYzlid+xi/K13v+eX72jFQpYCQtlMWcjf7KS5DFgPMw1J0s25IIDsylXD0ubZY1Dy2sY3RaY+pVI29rHIz7ekReuUAw26OX23z0J7iFhopgYquk/dyCSQPSkg9nPSDK0BpFw4UHNnFr7X39n8y2M4rX3ywfJDuS4s2CLv5947I4igu7CxJLZNjn0ianTig8wJFsO979rwjqdEETEqKiByvvdIFr+THze0TK07vAtDgnS0soF7nfYuDY/3N+sDXrkqFwex87ggjN2Ztj3jIVoJhQHXg7Druo3cXY+Zjug0ygi7rCHtcv8IcuL4dhs4iOeaJcjT/AJxCRUfsuxOAFParff1btCkzVqynmSDS4AuXCT6O3uIPp9IFJUlROEgE7AO+PtDmv1L9YYk6FKQQtTgkqdJIc0pB9CAP8Q6ckNWA0+qmAGoYLF7Cxc/K4htWtmJACk+7FrbtjcesHUiWkkqLhXyG1sDFopOkCokKIYbXYn8c/KKUWtMsqXmAA8rWcMGBct2Zk9doBqRNSSoMS+E/N3tu/T1i6dSE1AguSTfuCwx1IHnBa3YgkOT+ZSdumO8DlZOGIzOIKqUl2sS5cYDEsXJucDtBtNqytRFV0kKNs3G/r75aKajhhmggkB1GohnuGs9sJG2wg+hkoBNKKXSA/QEqc74L56j0Su7Ip2GVNZ6RU7Anr0O2MP28opLnkAgo6C2+VW6kpD/u5PGYBmAYsb/Zt6jZ/wDEZcnihMwJUtgoulyCbC45cZOfyvbdPJWEawUpwQmxAsC+bt+HzjO1vD1E1JGxcqtlhYbs+3SOaLjSiQlCWyUvbYggdgfwhz+dDEMS9y3YgO3Qk7dRCVSFaMJetmJblKWZ6r/EGSXZwbN7Q5p5cwqTcMwUCHxy36WqBfs+I1kqDElIuzdw4AJtsB8+0B108S0hgBkFvL9RjsYai1sKAiUsljcMPIHa3mDBNPpQMpcAJBwOp6vkksOsJjigIrD/ABNjo7l+l1e8Oy1lTg4IyLMS179zfyaJSWxqmcnoQEppSxPXG5+Tg+g6QIhHNQplWP8A2m4FnZnEM1lwCLM9rtkF/Ib9xGYjQhSiUlSVFnBNiyvzc3hNeBNBJctSUkFWXa77O+Hez9B3hLWadRNrkAqAxc2ID9cehiT9KsgjItzYyVemQkPm52hHS8YVV9YLAtzHfZnG19xE30yHWhw6GcgglmFyx6i6R5VPje0JztfMlnlleYAscvfB3Bg8nWEcwUCKbgq9XAP9o7h40FT0rTliolsZs7/MWibjJ1ol50Y0vjKlfVtQbWIzsWff8hD2l1poCpjcpJbooOkjsO0J8R4VMcKSASA4bpsxJza1stCEyao1A8pLXPwurJth/wBesaONE8mtnrkaxKg9Rv0dvxiR5mRMZICgXu7G2dr4iRabNOZ6mSUgqWUksyiVNi4a24Dm/T3NJ4hSfh5rJd8O4BfGPwhA6pkByVBgHuLEMRYdGMGlzACSDchgMMkl9+5J9e0CwbUMHVAEEqqUXIDH4XYEOS9rEdTHP5ipRdg9gD0PLbfG8Jzp7JKmcZazg05D+QvGHxTVEAKdrkXKgzbixyzebd4i7Yng9QpKVWPKDy7YYgseoLn0iCTLDsX5jnN70m+Bc+fSMCRPVMmJAUVS2Kw5IU18u4DU4vk9odlaQqmG9NdbXAIZyC5zY7P3Ea1G9Amh9RMxCgXAfmvi/NcDYtl/nC2n4XNBWbEMQlrXdgz4fN9svd3zqAggWJVbbI3tkPTdtxHZmpUAS97bdomXxRbt7L4J7F9VpQkGhJekpIBDjcDpcKI62y2EdOVqSAykgqYBQblqKUj8vXEbmnmOQqwCh/gj2f2MB1GkZdlHO4/qJPkA1m69ol+iGs4M+cyU3UWSC/y6v3bzLwfTHCt9w+7KDu7G5/do7LlpmZDF1M23OpTW82bsYW16WQAh91jzCSyC3QkACJV7Eh2ZLClAjAe5H2gVUtuwUUwKfNMtNIuzir+pwQw6sff2iqtdVJszlig9ftHJvcH29CqnSVrUZhUkIUFBg13+El96RYi3eKbixv0Po1Nwkm7ENukuc53cb4MHQoJml7Eh3cbO49LQhNISsKtVSEv1ep+n2nN8NtErySxSL5IPKAFdwCR7QgL6ycSlSUuCEmkgsxCTTZ2yqF9BwxNaXUUBICwHJNTpVUT9r7QPpiC6dRUySCFGt7fFSA7PsG65hPU6sCYAp0kqUkBObKAJt0/IjIhIzw9mkiQmpIQPhqFP9VQJDjFxYdhiLABYcJGyQoBiKjUQgbX3xaMT/rRE6lKnTUlajg3BdN3yAnGHi+t1ASkAEeO9IpflIBubs4C9t1do0UldILQHW6hctQMslQFi4zgB+vwu8H08xc4VKs1mKXYjDbPm/wDV7RKAAUqDlLnrhIGMvXVaBp1YQpQci4LGwF7hrEAsezPvaFCLeyUneTWkyEoSq4uoeTFv/sA1ukFl7MT3ttzN1sP19M7xiEhiBUVU1Ytz+mR+cWlzWZXm2cXJPTFo1cKN6ofE3mUdkqsbW/wCkue/lF9DJHghe57fZPbNg+d4XE8FIS9il+1yR/8Ab3hjxQlCR1sG7Dp5v6mOeeGJmZqNYmXMUFqULJLWx8LNuwHufJh6mVKWlioAcz2Pw1Fwl2Y1ZJ2DQPiMkFS1lX1igljliAMAHAYFrfMws8sOFUko5rA7qtUSLuRbYP2hIyY3JkAVGxDBrWOS/RgTbyiiZAalNgR8W7sQbb3B9WxCf8wUzCHSl0gAfZIYM1ntT8J6k7tBFa5Tl/hDjZmPLk2w3ofaOMUxOkgctGoSQQygDipmfc47h40k8O8VIKqRmzeTg+wt5QlKWlPOlVikC3UZGbi/eLJ4otaXSPvM2eWo+XwjfqI2jGtBGKDq+jyVEqrUHuwFg+wiQHTcWFI5Fm2UhTejAxIfH0PjAJpSZiCEEOkBxjCviGXYE+0RMpQDKdgbGzH7ILjasM8N8K0HgTpixQEKITLFrdQpR6m1+l23JPQSpKgjlCAlQIDg4CdsKSP2ImXs0bEZeo+rTUDuC4bKe2zEerQXUaYTUKTZXKpNyfiIAcO4wW/3B9PJCllSQw8Ngdqi6VZ7uPUZgUpaRLSsAitORl3IBvkEjPn1tEU46Fd4Zz+RQaBT9YymJApS55r4IfZzdUaOrUizITUkAoO5AHMkKBcFgA24I63X1c9QJWpqSStB5WCil1J6sSg3H3oHxBC01lDrvQxLUqJsnbIKBlg12LGNqAbnlCQo5Ic3AsCwOdnALhvzjs1QBWAwCiCDhV0+ti4Pe8YWteqZLqJUxCTYFakstACThwpPQsTGxqNGQlBUggAB2upgA6SwylkkG5uqHTY0w8vUkKLAWCiwwxBUog5Fht+sH1M8INIuSSkOWN9uxd/QmMPQTnE0VuRSpm+yW8QJdxhVtrHtB+NqLSAHqq5mDsE2qJSdk3dstA8AaMnUOoBICVLSWA2UkWB8/wA/J0tSgTEKSlxllO32nJ8wyh1zC87WHxqUAIASeZ2bASfOwx0vHFah3CSAXWFdOQszWap3G93idjDcOPioZhYi4YsbZO4uo27YgyEJuchRCjfsC1t92jHRqWnKSBdSUubWUHcP0JYX3tBRxAKCMJBN2Z3DVeQYn2AiQTH59BoCWdwlRIt0VT5vkMbmLDWBkM7KN04uEubnd39u8Y/E9RUhIRsUqSSGcEkkltrgem+QzNlmf4akghIZgHzMBFVuhZxvUqJ7DkrNeZNYE2ZSdwzOCq/TBt5QOdLEzmchwOdrkJLt0yXYGxY7AwNSQtLvY8r22DY7gsbPi1hEk6wGki1BAs3YZOASRY7w1QOikng6ZaVMTZKUglieUgOT6N7YxDh0CVEKZykuOpJTcn2TFUTTWyuucW69wKTbzxDC2ASkHLE9GtfsMehinhk0jG1ejWgpKA6UglXcJSGLXu6s/rZWfpVpUBQkqUSEsQAAFGol9uo7+UejRLcDlcXTvsA5brVbO0TV6gMk/bAIPkbtiw5S7xN1kRhaTThfh89yVKWqxI8QU0o7MkncWvtBtLKU6ASxAWSPNSUgki7O43wYdlSAVEpCQ4D4AFNmHbBIwLGKTZyQAoWK01K6MggAB7ZW/Sw84OTodgVSQFAoAxS3Qc/obA+doLMWSEgZVgfCbk9n2B9otoyClJIfHc3DgMTa5N/9RYzx4gUXsnfFyXt7wlbWR02gCuGpquTflAzcCq1+jC5/CDzeHoWvF1b/ANpGMfdi00lNRcFzYnd8M722cbxf+ZpSN3wd72B65YekXxSJUDN/kEqYEJAIqckMkPc9Ts3WO6bQIKykkqtVYm7t6WYv3eHawVFKWJJF9qRYMISXr2Jq6ts7kh/Uu/pAklgXHInruEchD8zgsD0ABv8A3K27RUaYSksEzLLUQSxAsAbC9wFF9sdo0p2qAU13cJT0J28gxBJ7GFtVLM1JCizAhIT5h+rmzesU2lgbVO0ZMjiEtIZRS4fIT17peJCU3hK6jzDJ+yIkTS8mXP0bv8401SFH4lVHcXJYg5b0ce8aX88ZUxJYm1JuxLXSojFVgD3ScvHiZGtSUrrUoCxSkGygCaimoO7AjbMasnU1UqW5Qk89JcFDC77fCSOywPswkmlZakb8zWlBCUhmJXZgaXC3DWZhb+1oV0M0Ar5RggobBSslYT2qCTbDmK6IEESVCrlWkE5pVdr3JYlrdYPodD9YpSi4Wy+nNTQodHJIPpbEVllAuGzKkhAtSegLFAcFyWckO2GUfKNjWo5WGQsPcfZKVOQbEW+YjKkgBFh8FzZ3cOAdiwOTBZOpLKB+JdSFA3AIIRcYwXxtFXxWSkzitFKmErWAKyKFJLKTSrlUVNnKS2QD2as3ii6Zij9l6Sx+OsAHtzBvWJqZwEzw25Ur5txSSlk8ocXuCMdcxebxT6mW4SHVgj7XxOW3dji7nqXLDBNIQhNBZSkhgHYALvboXUU9mHSM/UTKkqQQxQbLKcBVyEtcgoYNe59YbUuXNmTZygUJoFNwHUlKyWGx5R794ydZrCuZ4pXQl0crOakpJ5R90LS43DjDQnnIN4FJc8rSpQFKCU/EWq2qtfmKkm1rwbVa9MtayxukFAJIPPS1d2U1geydouvSFc1ag4CpZdrFK1lwlIG4IBfraKT+GmdVNqKUNSQkbBKaEliRdh136Qml0ZtsU1HEAWJUHIUwA5bMkKBb4eUFtglt4HwrUCZOEuWgqqIQjZiokXOGIOeo6RtK4LKKxKSnlSkkJuCVEpGQXKuUZDfmPhfAglaZgI+rUkliUsSaQwdstfv5QULNgykEmWFXlqNgbDYhKjm4pctGhKnKqJJLWJfqVOAbWU5JY9/UXD9KtQmFSbWQWy5UFG7PkDJYu0W02lf7SlBdJFinmBs/dh/ou8NZKiOr1oCrqsQwOeqnO9iALfrA0a1AdZOElJI3INqRhma56wbjOj8WuktQmkWYVFKmf7vKGxkgR55SXVSl1BSJigDY0oChtgOk3GwTvFZQ3KjfPFkEpLpu72LhwxDi+BjIhlOvRWzYYAm2QknrsI8UrXqEpKFl1MtNJa1KwALB7soH0xGlwbijoE0kOkpBJB+EAJcPli1rvV6Qp2Tzs9nM1qSVFOEjA3qHLnDwvMlErS6aQoKSA4sqwsdznpknpCWlW60JSpJClApFrpqIDnaxVa9xB1cRAnMlTBQmJD8x+0bkl7FQvf2gWdlHeGa2l0lzcqKt2BIIHS4T3xiE9Xq0hYSLBDIN7BRBLF7/ABKDhuj7w7pyBJWofEo1OS9NRSzhthb07xn6s1uUoAUKBd8Iek9CSpSlq8hm0XFeRpBJToJKyBSGCQXDuEm73OL94Dw/VgoClk5uQwJBTvdxg+cd1OiKtOQak/dKs2JXcNuUJHXveD6zTykpNQUigL5QrCaVJID+drWfoIaXZRXV6lw5JuFEg5ASQkqB3yTFTqnWSGZKXABuO6v+5284zJ2qZKFLJBmJanek/gCxu/WKIUpaZrl0pl1q2NVQUUhjc09t2GHhPINjY1CUKBQeVgC5ezF26EBB9/KKJ1KPEy7kEWO6KQCcAg1H26QpKkpA8Mks6SCMsZZICfukpF7FiD1EAn6RBmhBcmpQUAWFIDOQbg1ENfCRY7JKiLGv50KJJZk1HJ+0zANkkPbaoQ9oOIVAHZRvfFTqZslkxka1SqSmWAS4AIqc3Dq607u9iR0Ai0viaVWSG+EMA4xk3szMexV1itMOVPJo1KVcLKewwIkAmKWSWmS2xnpb7vaJEWhUed0/DalUrdmISobFrO2zs52Dxq/RaSqXMUC5BQpLHH3iFNswJB6g7wdUwFVYZK/tJcMS2UsCCFCxT/V0UIrpClMwfZSrlBJwFgcpOXS7ej7CNKMo7N7W6pIuQHSQAcP8JF9ykA3tvsY5o+K1GYkHZRuzhTkhJu7HmvaEJc9Q+rmPSlSkqLW5k0pWOjKT8x1gc8BC1TAOZD1jNUshwpIxZklr3Cj2hRt5Zty7NbTTFcvK4Wiw7pWVIfpUFEOYS1CDLUtQ+JysJup/+PbYvMS7DYkQLT8VJQfCpqlUFDXDLSk2HR6rZt1hLj86ohaACpQASkZrJRVSB/QoJ9oG8ZE/JvE+JOTNemoUqBLuCW/7g4BcWve0Z3E5KZgCV1UyqlWLFgtMoOSC6uVam7QBfFVCgKWkglVJRghTgBQ2LMP6WG8aaTQVqUHlomUlrlbspJZ/63/uHYMOqHvArIlvLQwDzUrNKrkigoSch1df7nxHFaIlDG/MUuQE2sXbLWS18HvBTwpfiSChLAAoAcF0oUUrpHVlPttvDmoUPDdKbEVEncml2ez3AttCcR0U4bLlpUUEMhklkvdRII67OPWHVaVKWRLDJIdJf7QFIfJfG+5jIAZa6yULLJNQwoK5iQM3d23fMOaDVqCyFqcpem1ioEG9nDYc9e8K+hhZq6UpLfElVyelyXfubG94qZIISBepkud2Yi3ptA+LprRLTK5ayQE3atX2fY7/ADeO6nXGXLlqsDLI+6zzJYNSmFgOZ4nWx2gaqkqVS1YyA5USWL28yfQQ/N0/hmUd0i53JsHI2Hwp6QgQfGWspUkFYpSsMWApc7l+nYbRo6jVVLUENekX/qLkbmwST2ufNpVkfsCjS1LSpbkBx/6qEkqudkpPljyyVFIn1pQCpdCUkD4EqVTbYcpbsFDyjQ089alLsxCqG25jUqnZrDHURzT6hCy1RSECom1wlVVyRccqYaZDzkwuN8OKkqQEAlJNADlyFnYdRNJbyNsFDh+gmGXOZCgDQ6XvSEFYILiqybNsY9LxuoOz3CkBjUQpbAkAFywIZtyB0jmhlm1GBKSHb4WCgCTkfER5WeKWSHHIPhQXLpYVjwJS0sH+JYKi/UAqV6w3O5JZJZKgGmAsbqUzBgb8wLMxZPoGegS5SpJeuXLAJuBUKSpm/pB63PaFdLrqqlHJdTEOa0FJBv5jHSM3KnRS8G0mYtYUhPI6lBRULNUx7l2AwWvCSA6hLUSrw1WKXAVTYuWc78uzJw5dfU8SKp/KoWBeotzFVV2xcj2MM6fUutSCQl6Wdy5cbgXJDOT94QJp9lWaVAVNYhyHKQ2AQADdyxZ87QhrtSkV1jxFEFKmUzgmoAjcJfb7oHYuamcpB5ixZrYUoqsWfYAhx27wvw5TTHKTyWJvlbOM9CO2YuVlMx+K8ISouoAAIqYlNVIqSQnoCVDGXBGxgw0K5cpICuYicoqLBiQkC52FmF2J3jTnBCtQtnIKGth3UspGz4O2BFfD8SSoqLVb3LMoOUjCi+PIQ8dE8ezyk+aZQkoU5AS7gVAqUQyatyEt/wB3e6nEdMuWQqkO601EDm8M8ygzgtl/6t2EbHEeDLWoPMIpSVBN71fAkm2TbffpDuh0YlpZd1AqYm4TUylFiLsQTsYI5wzPi26PMaOaqmctRqpQkXLDnASA2xwX7bRXh6AKVO0xRKQGATc9TYEh2809Y0JfCF/y85gr7BYhioA5LuQ2dvVmjN0nD2EyuwSkkB8LwlmL3J6RTRm7wPSl6duaaXc/ZQd7XVchusdhXnQyVplVMCak3uHD+hESM+Pof6Dmu1zAsXKSQCbGn7ubi5x1O1o7pkVsKWDsC7kAEOWAtm4HSJqVFBukGq4tYuTSTnpg5jnjEFISqgFQICQlO4uSlifU4buY1JNXXzlypjFlIVSFWcNYFzvY1At9o+mXx9ZE0+EayCQGLrAYgoUGIVux/qMaKdEZs7wlkGmxVYqpYlLl7tcd6jsYxdbpSozFpU83xAmWA5JSXFT7G6W6H0iW7waSuiyz4FZDGVMTysMFRTZT/CxQR/6TGZpZoUwrpKTUgqw9nwC3wi2D1jS1HB1iSkH/AJFkEsRZLrJTSmwclJheRw6gg3DEE3AFvx9YGiOxvTcRpK6KaQbMrvWCB0JYv/SOl9fhmvRQfEdSXS9nZL8rtfG+Cw6R5vUISlJ74LXcd7O4/LpDPjLEsqlppQ6Rtmz5JUACkl7gPGPZpGZ7NM1IFrJlWYWIC1lik+YTh9ngPFtZQggNSpKhLc1MzAEWBcJUsO+RHkJ/FVoWtJJTTy5+JO2BksCFdo3Jn0gSqWtVVNC60htpgCCAQXsou24d8xpy6L5J6DcT1ajME5IHhqUhJtZibKdmSbFNy4IPnDWjnfWLTdYVQs9QqpJABTkMw6liNoyD9IUomhIvLmJCqQGSAbU0gNSQkbGyrw5oZcqorDHlKbZVggJRZ2Cg58sQ284YJ+BybrEl1EuQVzCQ55x8JVsA6S29945K06ZllTGrKaiq100EB/cd47NQggD4UCWknqxISA5U5YqfsCYDK4slRWpeFgO5YhSSRytbDdrnJaMW0nkDW0yQJKpVTpY0q+8oLBcp61VH9WaFuHSXUF/AQN2pdmDJDYLYfItAUzpoUh1G4UWuVMk+4Lg37A4vCfHNXMUuYumjwxRawZZSyU1NcqAL9/KEvkurWgbo2pfEAAsWKvrD8OWS+Tkkgq81EdynKKfDWtrLUFC12FyG2cJfyI9bcK0AmIU6kpWU+Gsn7pTlV2qKGe9h7wr/ANVQgFKlp5knA+GsvR/cxckWv77XWwO6/WlMmVYFQU7uSFZSpuoK1fIZcRThWqpM+rmJflFrJqsRs5FrtbDZf4vpRMQgSgFKCElDWCWUAXbADJ9j5x57gnD1y1qWRV4wWxQp2BqYkNgmz+eN3kVuwGu4uKkKBJIJqBs/fu9w/baNTSyTLm1pV8Re4wkglT9CCl275jJ1GmQl6zSpJmslJDGkJSmkgAEM9rdo5pdQtX1S1l6ErBZ2UE+ILdTcP1aM1h2QnnI/I0gXNkvcTRUokkELSSV9vhfvfaH+FSCEKMxVkzWYjdO5BucmxbA7xjcPFJSpZH1fjdQ6WSkW9zsQxfEMy9T4S54K1FHiBSSoCxJJLh+4w3wiKwlbGmbGh1hVqApwKUlh8VySR2um++T3ZE69SEEq5ajQTnnDVKAOCD7Qvw2aHkrIcrKwpTlkpDOVPawSo+8SeqpFTBJSpgkvYlQ8Qgk/eNJfrCzJFps0laxAWqn7IKwHfIpU4NndiHFgBBuG6WolwaUMEtioIJJd7F1fLbMYuq1QpCnNVQSpFiAU433bH9QLxtSZglKDkipIW1t0gMDvg46+Zik03kq7Yxp51RKywD0pfqwIazgA/jCc2WVBRUCSKiB/d1fFkvcixHWAjUmpgAwUEDcCw8S5e3LS/UQVZUpr/wDIV7lkpDgKVsTb5bxSdiuynhjwyFWS1N+rEhtsDrGerQFSUIl0pHMti4ABUSkEnPcf0xp6mUZtkjkAZhaotclw+1L33b4nhdSzLLTFHlADX6P63/CFdIlqwUziOnBLyEqO5JIJO9iHzEg8yehRKisBz9we/rmJD5y8jpiGoCC6ikWKKTvSBTTna3s8UlyEWSXCTc7lyGAvt840ZEipCfhcC32rAFsA7qv/AKjitIC6yQSgJURm5DM78xxfvEvlYnATTOL8rlW1/ug9WPUN5WgdqpiSShaQSAXIpTcmpN3YYYX6R2fJMxaFS0KEpYFSuql5clruxYQjrUzJkyYq4BUxUWdmYi1mYAf7jnjGUXkTVD6phU4VchIAY/CCAdsqyD+ZhbwqPw267X/Lfzh2Rw9QYJY1W3c4BckAZV8nLwQaF3AGU8oByoWLsXN3xiOhEO2zPlcLRMRNJBNITSQcZy/VgPSEtPwoyjLWFMFsCkkGpKiRUB91hcHp0xvaXQpS6ZRV9YQQCDdIwQLfaCh0t3hLX6cupIdIADPskBwx83733hSlQ2klZla9RFVghSJgKG+wQ7pB+6CkMNm83JKmpVPV/wDtqJRYgpmB6U9FiosdilONntRoSoE8qCkPe7kIJYu5fa/ZsQtpJaKQlSgFBKuYIDpSrmBBZ6gU75Cme8CVqyayDmrUJpmypZQEpArAICT8CDdxSoJbFyTGlNl8p8NYIdyXYOUVOX+IEJU0E0XD1LkqRV/yAoSolLcqwpqcpD1X/qtmMfSEy5U+UUurlSAc1VpdJ6cp36RMldWPWxyZOCzLSVgvZbkCxKRm4UQd2IAGIoNeUeLKCSAkqNTXCCoA1OwIUAjs8J6mS0hMxgFFakFJ6MKS+7lKrvlJxDszWr8RS5qCmXMQJasYCHpquzMDd7U9ohRpZGwvDFkFX1gCxKUE3wVEsHFnPfDnvGhr9XMmSVtUStlJqYgoCC6gCLskg9QQlnjz06eZKZfOSuhSrEMK1YfJLhyLEHyjU4TqlTZUsIYTJTgYdY5iwId1Mpqf6RDSrRSd4NJWomJMoSkqKZiUAt95nU+AkkUi97whP4GqeucpaqFeJSE8vw3BBOQQzMcAHpBtDrFDwwCkES1LW4Kb5AOXLuxFr7QxotSUGd4wYTStQSSLIUrIUCSHNR/2BFKuyqUhubxH6mXSeWoMQ2XUAxsC7EvYDMU4VLSZYJUBLqUWYlKZaRyIBBuAR3eLEpUXVLSpPNXUUkAAFKaRaxAUotur2xeIcSL0JSRUxA2KSsMUhruBc9i3SK5cRypZZziIl6pUk1pEtPIwG5JDHHK7Y62hfjk5UvwZjEFSFoWkhmAZNVsgk57CNHhchCfEM1D+N9lW4Clc9gz2FxvcNGF9LJ5VOUCoUBIpYOCUpCWcYPLfu8O1RlJY5GjpZSJgSQwTMUpsGkAKKg1lU3AZ2uYCiiehSxV8SUrLptLVSSbpd3Cg8ZPClrUt0BYS5ukVFNSWezObJ84ZMhIQlCAt5iUO1wpdNxt9si22dmIyU8GhouIpQEIBcy60JUHuSol7DD0nO5xDmi4a6OZdZlzVISElitmU6qhYOhx3DYjM0XDSoKKnSpChLULJupCySWY5CS/kIY0akrqAWoGWZk2ohqiEsHGBcgF+97wl7KT8h+FacOhKjVNUVrURzEEWYM4+JWR7Q7rdWCuSkK6AB3ASkABITY/Ec9PeMREpQWiZYqAUlQJtLEoiWSSWsVENeC60FC5YutRrSFkWpIFJZiaiajvewiXeqwNOlocVrFAyx95dSqWwCKnLbqIAcl2OYJNKgtcwuUqKQkEiwJJuBgMk26N5wuriKhTNXYpFcpIYchDcwGxsp+z9Yz1T1F5wSwmrNIUOV/c7lge8N5QNno5nFvip/wDDQPiOVFiAOoul/XEZ+mBnlZmKYhBUGIY5YAnGQ8Jy9AqctXiTA9K1FKLWSaGCiGAsWG7Q/InJRLWpFkiWQCWFbFQQdmN/V9t9MyxLQ029mhouG8gqQCb3LdT1LtHItodWlEtKVKSSAxJJD+ySPnHI0UVRdGfw66gDf/aYaSHF7vR8yXiRI55bK6O6U/Up9P8A4I/U+5h/iMsNPsPh6dQHiRIqOxdGdJWb3Npgbtyg29YX4asheoYkNWzbXGOmIkSF+YjwauhUWl9pRbtcC3pF9SgGQskAkzACTljQ4foYkSLWjXoxuMBlaprNQ3b4ce594SWf/wAlA2YW80iJEifP+Tmkd42aUim31yxa1nAaFuKzClSaSRYmxa9aw9t2tEiRzIOmU4aH0c0m5ASb9azeFeGGpCXv9dKzfKlPEiRu+gX8FNGgK1EkKFQKrg3Bvu8ei40gJ16KQE86Ra1gQALdi0diQ/yfqTH+QD8qjvQB6UCGUoCkyqgC9QvewQm3zPvEiRh8n4pGvTNCSkGRIcO7AvuOaxhTXpp4oQLAISzWblGOkSJG0dft/wANH1+gHiSz/MoufhP/AMyI8ym+lvdlJZ9nd26PEiRMfxMy+bb/AL4CcBUxQ33j+MuPQyEB1WH/ADzR6CXMIHkCSR3MSJDltChpAuEfCO8y/f61Gfc+8LpWSjXElz4qLnupT+7B/IRIkP8AL+4PX99hdGoq1koKLg5BuD9ecjfA9oNqlmtIcsmctu3MoW6WDRIkX0WtMBxVI/l6m5qZYfdjLch+h6Ri1n+Tz9tP/wDT9B7RIkTH+DOW/wBDT4GsicGJ/wCIflDSC6JT3+ol57KLRIkWtFR0MTNOkqUSlJJUXJAJyYkSJGUtsHs//9k="/>
          <p:cNvSpPr>
            <a:spLocks noChangeAspect="1" noChangeArrowheads="1"/>
          </p:cNvSpPr>
          <p:nvPr/>
        </p:nvSpPr>
        <p:spPr bwMode="auto">
          <a:xfrm>
            <a:off x="63500" y="-711200"/>
            <a:ext cx="1952625" cy="1466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2" name="Picture 4" descr="http://www.powiat.szczecinek.pl/f/galeria/bs/wrzosowis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http://80.55.36.252/SP8/hist0607/hi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43314"/>
            <a:ext cx="2214578" cy="1461622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6" name="Picture 8" descr="http://80.55.36.252/SP8/hist0607/his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32150"/>
            <a:ext cx="2214578" cy="1660934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8" name="Picture 10" descr="http://80.55.36.252/SP8/hist0607/his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000240"/>
            <a:ext cx="2214578" cy="1501484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60" name="Picture 12" descr="http://80.55.36.252/SP8/hist0607/his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5214950"/>
            <a:ext cx="2214578" cy="1598925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Obraz 9" descr="C:\Users\x\Desktop\30 sp8\100OLYMP\P915000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1772816"/>
            <a:ext cx="3744416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republika.pl/blog_ii_888736/1765644/tr/listek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7005536">
            <a:off x="2135194" y="2108835"/>
            <a:ext cx="1337957" cy="1039898"/>
          </a:xfrm>
          <a:prstGeom prst="rect">
            <a:avLst/>
          </a:prstGeom>
          <a:noFill/>
        </p:spPr>
      </p:pic>
      <p:pic>
        <p:nvPicPr>
          <p:cNvPr id="12" name="Picture 6" descr="http://zse.ids.czest.pl/nowa/images/news/szkolny%20dzwonek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476672"/>
            <a:ext cx="1214446" cy="1283189"/>
          </a:xfrm>
          <a:prstGeom prst="rect">
            <a:avLst/>
          </a:prstGeom>
          <a:noFill/>
        </p:spPr>
      </p:pic>
      <p:pic>
        <p:nvPicPr>
          <p:cNvPr id="13" name="Obraz 12"/>
          <p:cNvPicPr/>
          <p:nvPr/>
        </p:nvPicPr>
        <p:blipFill>
          <a:blip r:embed="rId11" cstate="print"/>
          <a:srcRect l="7748" t="11812" r="35248" b="17314"/>
          <a:stretch>
            <a:fillRect/>
          </a:stretch>
        </p:blipFill>
        <p:spPr bwMode="auto">
          <a:xfrm>
            <a:off x="4211960" y="4581128"/>
            <a:ext cx="316037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://80.55.36.252/SP8/hist0607/hi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450870" cy="535785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2772" name="Picture 4" descr="http://t2.gstatic.com/images?q=tbn:ANd9GcROwIOWTJZ7h3tQAHLACrQOMU728ivlY9hkDMeEHW0kriBdGIB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357826"/>
            <a:ext cx="2019300" cy="1076325"/>
          </a:xfrm>
          <a:prstGeom prst="rect">
            <a:avLst/>
          </a:prstGeom>
          <a:noFill/>
        </p:spPr>
      </p:pic>
      <p:pic>
        <p:nvPicPr>
          <p:cNvPr id="32774" name="Picture 6" descr="http://t2.gstatic.com/images?q=tbn:ANd9GcROwIOWTJZ7h3tQAHLACrQOMU728ivlY9hkDMeEHW0kriBdGIB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357826"/>
            <a:ext cx="2019300" cy="1076325"/>
          </a:xfrm>
          <a:prstGeom prst="rect">
            <a:avLst/>
          </a:prstGeom>
          <a:noFill/>
        </p:spPr>
      </p:pic>
      <p:pic>
        <p:nvPicPr>
          <p:cNvPr id="32776" name="Picture 8" descr="http://t2.gstatic.com/images?q=tbn:ANd9GcROwIOWTJZ7h3tQAHLACrQOMU728ivlY9hkDMeEHW0kriBdGIB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357826"/>
            <a:ext cx="2019300" cy="1076325"/>
          </a:xfrm>
          <a:prstGeom prst="rect">
            <a:avLst/>
          </a:prstGeom>
          <a:noFill/>
        </p:spPr>
      </p:pic>
      <p:pic>
        <p:nvPicPr>
          <p:cNvPr id="32778" name="Picture 10" descr="http://t2.gstatic.com/images?q=tbn:ANd9GcROwIOWTJZ7h3tQAHLACrQOMU728ivlY9hkDMeEHW0kriBdGIB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5357826"/>
            <a:ext cx="2571768" cy="1076325"/>
          </a:xfrm>
          <a:prstGeom prst="rect">
            <a:avLst/>
          </a:prstGeom>
          <a:noFill/>
        </p:spPr>
      </p:pic>
      <p:pic>
        <p:nvPicPr>
          <p:cNvPr id="7" name="Picture 2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254167">
            <a:off x="1287711" y="2368805"/>
            <a:ext cx="1524000" cy="685800"/>
          </a:xfrm>
          <a:prstGeom prst="rect">
            <a:avLst/>
          </a:prstGeom>
          <a:noFill/>
        </p:spPr>
      </p:pic>
      <p:pic>
        <p:nvPicPr>
          <p:cNvPr id="8" name="Picture 2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57172">
            <a:off x="1443604" y="2677650"/>
            <a:ext cx="1524000" cy="685800"/>
          </a:xfrm>
          <a:prstGeom prst="rect">
            <a:avLst/>
          </a:prstGeom>
          <a:noFill/>
        </p:spPr>
      </p:pic>
      <p:pic>
        <p:nvPicPr>
          <p:cNvPr id="9" name="Picture 2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568607">
            <a:off x="1355946" y="3045191"/>
            <a:ext cx="1524000" cy="685800"/>
          </a:xfrm>
          <a:prstGeom prst="rect">
            <a:avLst/>
          </a:prstGeom>
          <a:noFill/>
        </p:spPr>
      </p:pic>
      <p:pic>
        <p:nvPicPr>
          <p:cNvPr id="68612" name="Picture 4" descr="http://www.egify.pl/gify/przedmioty/klucz/0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07360">
            <a:off x="4225910" y="725456"/>
            <a:ext cx="1524000" cy="152400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x\Desktop\zdj n-li\100OLYMP\PA0600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500174"/>
            <a:ext cx="278608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Prostokąt 2"/>
          <p:cNvSpPr/>
          <p:nvPr/>
        </p:nvSpPr>
        <p:spPr>
          <a:xfrm>
            <a:off x="0" y="214290"/>
            <a:ext cx="9144000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cap="none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Dyrektor Szkoły Podstawowej nr 8 im. 1 WDP</a:t>
            </a:r>
          </a:p>
          <a:p>
            <a:pPr algn="ctr"/>
            <a:r>
              <a:rPr lang="pl-PL" sz="5400" b="1" spc="3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Agnieszka Jakubowska</a:t>
            </a:r>
            <a:endParaRPr lang="pl-PL" sz="5400" b="1" cap="none" spc="300" dirty="0">
              <a:ln w="11430" cmpd="sng">
                <a:solidFill>
                  <a:schemeClr val="tx2">
                    <a:lumMod val="5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9" name="Picture 2" descr="gifs fleurs - Page 5 | Flower art painting, Flower drawing, Flower pain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598693"/>
            <a:ext cx="4706888" cy="2259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115616" y="332656"/>
            <a:ext cx="6722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Wicedyrektorzy szkoły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Obraz 4" descr="C:\Users\x\Desktop\zdj n-li\100OLYMP\PA050018.JPG"/>
          <p:cNvPicPr/>
          <p:nvPr/>
        </p:nvPicPr>
        <p:blipFill>
          <a:blip r:embed="rId2" cstate="print"/>
          <a:srcRect l="25770" t="14571" r="30106" b="4139"/>
          <a:stretch>
            <a:fillRect/>
          </a:stretch>
        </p:blipFill>
        <p:spPr bwMode="auto">
          <a:xfrm>
            <a:off x="611560" y="1340768"/>
            <a:ext cx="20882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Prostokąt 5"/>
          <p:cNvSpPr/>
          <p:nvPr/>
        </p:nvSpPr>
        <p:spPr>
          <a:xfrm>
            <a:off x="251520" y="4437112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Wioletta</a:t>
            </a:r>
          </a:p>
          <a:p>
            <a:pPr algn="ctr"/>
            <a:r>
              <a:rPr lang="pl-PL" b="1" dirty="0" smtClean="0"/>
              <a:t>Majewska</a:t>
            </a:r>
            <a:endParaRPr lang="pl-PL" b="1" dirty="0"/>
          </a:p>
        </p:txBody>
      </p:sp>
      <p:pic>
        <p:nvPicPr>
          <p:cNvPr id="7" name="Obraz 6" descr="Podsumowanie akcji &amp;#39;Książka w ciemno” - Szkoła Podstawowa nr 8 im. 1  Warszawskiej Dywizji Piechoty w Legionowie"/>
          <p:cNvPicPr/>
          <p:nvPr/>
        </p:nvPicPr>
        <p:blipFill>
          <a:blip r:embed="rId3" cstate="print"/>
          <a:srcRect l="38268" t="-709" r="25039" b="61692"/>
          <a:stretch>
            <a:fillRect/>
          </a:stretch>
        </p:blipFill>
        <p:spPr bwMode="auto">
          <a:xfrm>
            <a:off x="6228184" y="1268760"/>
            <a:ext cx="21648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pole tekstowe 8"/>
          <p:cNvSpPr txBox="1"/>
          <p:nvPr/>
        </p:nvSpPr>
        <p:spPr>
          <a:xfrm>
            <a:off x="6228184" y="436510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Anna</a:t>
            </a:r>
          </a:p>
          <a:p>
            <a:pPr algn="ctr"/>
            <a:r>
              <a:rPr lang="pl-PL" b="1" dirty="0" smtClean="0"/>
              <a:t> Lipińska</a:t>
            </a:r>
            <a:endParaRPr lang="pl-PL" b="1" dirty="0"/>
          </a:p>
        </p:txBody>
      </p:sp>
      <p:pic>
        <p:nvPicPr>
          <p:cNvPr id="10" name="Obraz 9" descr="Tańcowała igła z nitką - Szkoła Podstawowa im. Wojska Polskiego w Zegrzu"/>
          <p:cNvPicPr/>
          <p:nvPr/>
        </p:nvPicPr>
        <p:blipFill>
          <a:blip r:embed="rId4" cstate="print"/>
          <a:srcRect l="36333" t="16746" r="47098" b="40669"/>
          <a:stretch>
            <a:fillRect/>
          </a:stretch>
        </p:blipFill>
        <p:spPr bwMode="auto">
          <a:xfrm>
            <a:off x="3491880" y="1340768"/>
            <a:ext cx="2019300" cy="287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pole tekstowe 10"/>
          <p:cNvSpPr txBox="1"/>
          <p:nvPr/>
        </p:nvSpPr>
        <p:spPr>
          <a:xfrm>
            <a:off x="3347864" y="436510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Ewa </a:t>
            </a:r>
          </a:p>
          <a:p>
            <a:pPr algn="ctr"/>
            <a:r>
              <a:rPr lang="pl-PL" b="1" dirty="0" err="1" smtClean="0"/>
              <a:t>Samojednik-Zalewska</a:t>
            </a:r>
            <a:endParaRPr lang="pl-PL" b="1" dirty="0"/>
          </a:p>
        </p:txBody>
      </p:sp>
      <p:pic>
        <p:nvPicPr>
          <p:cNvPr id="12" name="Picture 8" descr="Znalezione obrazy dla zapytania piekne kwiaty gif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783765">
            <a:off x="3499290" y="4726985"/>
            <a:ext cx="2105196" cy="2115964"/>
          </a:xfrm>
          <a:prstGeom prst="rect">
            <a:avLst/>
          </a:prstGeom>
          <a:noFill/>
        </p:spPr>
      </p:pic>
      <p:pic>
        <p:nvPicPr>
          <p:cNvPr id="13" name="Picture 8" descr="Znalezione obrazy dla zapytania piekne kwiaty gif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783765">
            <a:off x="439456" y="4798992"/>
            <a:ext cx="2105196" cy="2115964"/>
          </a:xfrm>
          <a:prstGeom prst="rect">
            <a:avLst/>
          </a:prstGeom>
          <a:noFill/>
        </p:spPr>
      </p:pic>
      <p:pic>
        <p:nvPicPr>
          <p:cNvPr id="14" name="Picture 8" descr="Znalezione obrazy dla zapytania piekne kwiaty gif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783765">
            <a:off x="6379609" y="4798990"/>
            <a:ext cx="2105196" cy="2115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Dyrektorami szkoły były Panie: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Obraz 2" descr="http://80.55.36.252/SP8/p_mikolajczyk/zd_p_mikolajczyk/532.jpg"/>
          <p:cNvPicPr/>
          <p:nvPr/>
        </p:nvPicPr>
        <p:blipFill>
          <a:blip r:embed="rId2" cstate="print"/>
          <a:srcRect l="27487" r="17180"/>
          <a:stretch>
            <a:fillRect/>
          </a:stretch>
        </p:blipFill>
        <p:spPr bwMode="auto">
          <a:xfrm>
            <a:off x="323528" y="1484784"/>
            <a:ext cx="2160240" cy="2736304"/>
          </a:xfrm>
          <a:prstGeom prst="rect">
            <a:avLst/>
          </a:prstGeom>
          <a:noFill/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5" name="Obraz 4" descr="C:\Users\x\Desktop\foto mama 3.jpg"/>
          <p:cNvPicPr/>
          <p:nvPr/>
        </p:nvPicPr>
        <p:blipFill>
          <a:blip r:embed="rId3" cstate="print"/>
          <a:srcRect l="31496" t="674" b="28963"/>
          <a:stretch>
            <a:fillRect/>
          </a:stretch>
        </p:blipFill>
        <p:spPr bwMode="auto">
          <a:xfrm>
            <a:off x="3491880" y="1484784"/>
            <a:ext cx="20162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pole tekstowe 7"/>
          <p:cNvSpPr txBox="1"/>
          <p:nvPr/>
        </p:nvSpPr>
        <p:spPr>
          <a:xfrm>
            <a:off x="467544" y="44371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Helena Mikołajczak</a:t>
            </a:r>
            <a:endParaRPr lang="pl-PL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203848" y="44371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Mariola </a:t>
            </a:r>
            <a:r>
              <a:rPr lang="pl-PL" b="1" dirty="0" err="1" smtClean="0"/>
              <a:t>Żurawlow-Glinka</a:t>
            </a:r>
            <a:endParaRPr lang="pl-PL" b="1" dirty="0"/>
          </a:p>
        </p:txBody>
      </p:sp>
      <p:pic>
        <p:nvPicPr>
          <p:cNvPr id="10" name="irc_mi" descr="Znalezione obrazy dla zapytania zoja Dąbrowska legionowo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484784"/>
            <a:ext cx="20882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pole tekstowe 10"/>
          <p:cNvSpPr txBox="1"/>
          <p:nvPr/>
        </p:nvSpPr>
        <p:spPr>
          <a:xfrm>
            <a:off x="6732240" y="44371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Zoja Dąbrowska</a:t>
            </a:r>
            <a:endParaRPr lang="pl-PL" b="1" dirty="0"/>
          </a:p>
        </p:txBody>
      </p:sp>
      <p:pic>
        <p:nvPicPr>
          <p:cNvPr id="10242" name="Picture 2" descr="WRZESIEŃ- WYDARZENIA I INFORMACJE - Gmina Bieraw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085184"/>
            <a:ext cx="6544876" cy="1322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667150" y="0"/>
            <a:ext cx="7682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Byli w</a:t>
            </a:r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icedyrektorzy szkoły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Obraz 7" descr="C:\Users\x\Pictures\halina 001.jpg"/>
          <p:cNvPicPr/>
          <p:nvPr/>
        </p:nvPicPr>
        <p:blipFill>
          <a:blip r:embed="rId2" cstate="print"/>
          <a:srcRect l="51869"/>
          <a:stretch>
            <a:fillRect/>
          </a:stretch>
        </p:blipFill>
        <p:spPr bwMode="auto">
          <a:xfrm>
            <a:off x="357158" y="1000108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Obraz 8" descr="C:\Users\x\Downloads\sliwińs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071546"/>
            <a:ext cx="157163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Obraz 10" descr="C:\Users\x\Desktop\zdj n-li\100OLYMP\PA060036.JPG"/>
          <p:cNvPicPr/>
          <p:nvPr/>
        </p:nvPicPr>
        <p:blipFill>
          <a:blip r:embed="rId4" cstate="print"/>
          <a:srcRect l="6721" t="828" r="36964"/>
          <a:stretch>
            <a:fillRect/>
          </a:stretch>
        </p:blipFill>
        <p:spPr bwMode="auto">
          <a:xfrm>
            <a:off x="5868144" y="3933056"/>
            <a:ext cx="14287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3" descr="C:\Users\x\Desktop\zdjęcia n-li\f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933056"/>
            <a:ext cx="1500198" cy="21564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Obraz 12" descr="C:\Users\x\Pictures\P61400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933056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Obraz 13" descr="I:\DCIM\100OLYMP\PA110028.JPG"/>
          <p:cNvPicPr/>
          <p:nvPr/>
        </p:nvPicPr>
        <p:blipFill>
          <a:blip r:embed="rId7" cstate="print"/>
          <a:srcRect l="20690" t="21359" r="23044" b="20697"/>
          <a:stretch>
            <a:fillRect/>
          </a:stretch>
        </p:blipFill>
        <p:spPr bwMode="auto">
          <a:xfrm rot="16200000">
            <a:off x="4500562" y="1357298"/>
            <a:ext cx="207170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pole tekstowe 16"/>
          <p:cNvSpPr txBox="1"/>
          <p:nvPr/>
        </p:nvSpPr>
        <p:spPr>
          <a:xfrm>
            <a:off x="214282" y="3143248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Halina Nowakowska</a:t>
            </a:r>
            <a:endParaRPr lang="pl-PL" b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500298" y="3143248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Marta Śliwińska</a:t>
            </a:r>
            <a:endParaRPr lang="pl-PL" b="1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7000892" y="321468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Małgorzata Matuszewska</a:t>
            </a:r>
            <a:endParaRPr lang="pl-PL" b="1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5796136" y="6211669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Arletta </a:t>
            </a:r>
            <a:r>
              <a:rPr lang="pl-PL" b="1" dirty="0" err="1" smtClean="0"/>
              <a:t>Marzęcka</a:t>
            </a:r>
            <a:endParaRPr lang="pl-PL" b="1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1907704" y="6211669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Dorota Kuchta</a:t>
            </a:r>
            <a:endParaRPr lang="pl-PL" b="1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3779912" y="6211669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Jolanta Bębenek</a:t>
            </a:r>
            <a:endParaRPr lang="pl-PL" b="1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4786314" y="321468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Wanda Szymańska</a:t>
            </a:r>
            <a:endParaRPr lang="pl-PL" b="1" dirty="0"/>
          </a:p>
        </p:txBody>
      </p:sp>
      <p:pic>
        <p:nvPicPr>
          <p:cNvPr id="25" name="irc_mi" descr="Znalezione obrazy dla zapytania Małgorzata matuszewska legionowo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1071546"/>
            <a:ext cx="1500198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8" name="Picture 6" descr="Znalezione obrazy dla zapytania róża 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653471">
            <a:off x="7186311" y="4647058"/>
            <a:ext cx="1821738" cy="1835751"/>
          </a:xfrm>
          <a:prstGeom prst="rect">
            <a:avLst/>
          </a:prstGeom>
          <a:noFill/>
        </p:spPr>
      </p:pic>
      <p:pic>
        <p:nvPicPr>
          <p:cNvPr id="29" name="Picture 6" descr="Znalezione obrazy dla zapytania róża 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8624448" flipH="1" flipV="1">
            <a:off x="339807" y="4627803"/>
            <a:ext cx="1689164" cy="1702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Znalezione obrazy dla zapytania fartuszek szkolny lata 80 t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25" y="332656"/>
            <a:ext cx="8901575" cy="592935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5844" name="Picture 4" descr="Znalezione obrazy dla zapytania fartuszek szkolny lata 80 t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852936"/>
            <a:ext cx="1214446" cy="81216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Prostokąt 3"/>
          <p:cNvSpPr/>
          <p:nvPr/>
        </p:nvSpPr>
        <p:spPr>
          <a:xfrm>
            <a:off x="1259632" y="5733256"/>
            <a:ext cx="6149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Uczniowie dawniej…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106</Words>
  <Application>Microsoft Office PowerPoint</Application>
  <PresentationFormat>Pokaz na ekranie (4:3)</PresentationFormat>
  <Paragraphs>27</Paragraphs>
  <Slides>11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Admin</cp:lastModifiedBy>
  <cp:revision>11</cp:revision>
  <dcterms:created xsi:type="dcterms:W3CDTF">2021-09-11T09:59:22Z</dcterms:created>
  <dcterms:modified xsi:type="dcterms:W3CDTF">2021-09-11T20:18:42Z</dcterms:modified>
</cp:coreProperties>
</file>