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5" r:id="rId15"/>
    <p:sldId id="268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309D-74E2-4C23-9244-6517FFD36AAD}" type="datetimeFigureOut">
              <a:rPr lang="pl-PL" smtClean="0"/>
              <a:pPr/>
              <a:t>05.10.2021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068A-C426-4641-B647-93366D229C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059832" y="2708920"/>
            <a:ext cx="6084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Engravers MT" pitchFamily="18" charset="0"/>
              </a:rPr>
              <a:t>NIEZAPOMNIANI </a:t>
            </a:r>
          </a:p>
          <a:p>
            <a:pPr algn="ctr"/>
            <a:r>
              <a:rPr lang="pl-PL" sz="3600" dirty="0" smtClean="0">
                <a:latin typeface="Engravers MT" pitchFamily="18" charset="0"/>
              </a:rPr>
              <a:t>Z</a:t>
            </a:r>
          </a:p>
          <a:p>
            <a:pPr algn="ctr"/>
            <a:r>
              <a:rPr lang="pl-PL" sz="3600" dirty="0" smtClean="0">
                <a:latin typeface="Engravers MT" pitchFamily="18" charset="0"/>
              </a:rPr>
              <a:t>„ÓSEMKI”</a:t>
            </a:r>
            <a:endParaRPr lang="pl-PL" sz="3600" dirty="0">
              <a:latin typeface="Engravers MT" pitchFamily="18" charset="0"/>
            </a:endParaRPr>
          </a:p>
        </p:txBody>
      </p:sp>
      <p:pic>
        <p:nvPicPr>
          <p:cNvPr id="7" name="Obraz 6" descr="H:\Dysk B\foto\mama\PA3107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32556" y="1880828"/>
            <a:ext cx="47525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pole tekstowe 3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Monotype Corsiva" pitchFamily="66" charset="0"/>
              </a:rPr>
              <a:t>ks. Jan Twardowski - Śpieszmy się kochać ludzi tak szybko odchodzą</a:t>
            </a:r>
            <a:endParaRPr lang="pl-PL" sz="2800" dirty="0">
              <a:latin typeface="Monotype Corsiva" pitchFamily="66" charset="0"/>
            </a:endParaRPr>
          </a:p>
        </p:txBody>
      </p:sp>
      <p:pic>
        <p:nvPicPr>
          <p:cNvPr id="5" name="Obraz 4" descr="linia-ozdobna - ABA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07904" y="4797152"/>
            <a:ext cx="4876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linia-ozdobna - ABA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4876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Wioletta Adamiec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9888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wychowania fizycznego.</a:t>
            </a:r>
          </a:p>
          <a:p>
            <a:pPr algn="ctr"/>
            <a:r>
              <a:rPr lang="pl-PL" dirty="0" smtClean="0"/>
              <a:t>W naszej szkole pracowała od 1 września 2009 do  31 sierpnia 2014 roku.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dmin\Downloads\Wio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2808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Obraz 5" descr="C:\Users\Admin\Downloads\wiol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852936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Obraz 6" descr="H:\Dysk B\foto\mama\PA3106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33123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486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Beata Skrzyńska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4208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świetlicy.</a:t>
            </a:r>
          </a:p>
          <a:p>
            <a:pPr algn="ctr"/>
            <a:r>
              <a:rPr lang="pl-PL" dirty="0" smtClean="0"/>
              <a:t>W naszej szkole pracowała od 1 września 2009 do  12 czerwca 2011 roku.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:\Dysk B\foto\mama\PB050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23488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 wspomagający</a:t>
            </a:r>
          </a:p>
          <a:p>
            <a:pPr algn="ctr"/>
            <a:r>
              <a:rPr lang="pl-PL" dirty="0" smtClean="0"/>
              <a:t>W naszej szkole pracowała od 10  października 2016 do  2 maja 2019 roku.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69269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Monika Wróblewska</a:t>
            </a:r>
            <a:endParaRPr lang="pl-PL" sz="6600" dirty="0">
              <a:latin typeface="Monotype Corsiva" pitchFamily="66" charset="0"/>
            </a:endParaRPr>
          </a:p>
        </p:txBody>
      </p:sp>
      <p:pic>
        <p:nvPicPr>
          <p:cNvPr id="5" name="Obraz 4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Dzień na Mazowszu - Monika Wróblewska, Jacek Wróblewski - 14.11.2018 KRDP  FM by KRDP_FM | Mixcloud"/>
          <p:cNvPicPr/>
          <p:nvPr/>
        </p:nvPicPr>
        <p:blipFill>
          <a:blip r:embed="rId3" cstate="print"/>
          <a:srcRect l="41575" t="23937" r="28976" b="30236"/>
          <a:stretch>
            <a:fillRect/>
          </a:stretch>
        </p:blipFill>
        <p:spPr bwMode="auto">
          <a:xfrm>
            <a:off x="3563888" y="3212976"/>
            <a:ext cx="15841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Obraz 7" descr="H:\Dysk B\foto\mama\PB050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49080"/>
            <a:ext cx="3456384" cy="24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2768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techniki w latach dziewięćdziesiątych</a:t>
            </a:r>
            <a:endParaRPr lang="pl-PL" dirty="0"/>
          </a:p>
        </p:txBody>
      </p:sp>
      <p:pic>
        <p:nvPicPr>
          <p:cNvPr id="3" name="Obraz 2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0" y="4766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i="1" dirty="0" smtClean="0">
                <a:latin typeface="Monotype Corsiva" pitchFamily="66" charset="0"/>
              </a:rPr>
              <a:t>Henryka Pawluk</a:t>
            </a:r>
            <a:endParaRPr lang="pl-PL" sz="6600" i="1" dirty="0">
              <a:latin typeface="Monotype Corsiva" pitchFamily="66" charset="0"/>
            </a:endParaRPr>
          </a:p>
        </p:txBody>
      </p:sp>
      <p:pic>
        <p:nvPicPr>
          <p:cNvPr id="1026" name="Picture 2" descr="Resized_IMG-20210923-WA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282631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:\Dysk B\foto\mama\PB0508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032448" cy="31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0" y="4766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Krystyna Chmura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234888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</a:t>
            </a:r>
            <a:r>
              <a:rPr lang="pl-PL" dirty="0" smtClean="0"/>
              <a:t>religii w latach dziewięćdziesiątych</a:t>
            </a:r>
            <a:endParaRPr lang="pl-PL" dirty="0"/>
          </a:p>
        </p:txBody>
      </p:sp>
      <p:pic>
        <p:nvPicPr>
          <p:cNvPr id="5" name="Obraz 4" descr="H:\Dysk B\foto\mama\PA3105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896544" cy="3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:\Dysk B\foto\woda 2010\DCIM\100OLYMP\P7150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624" y="2036720"/>
            <a:ext cx="3456384" cy="26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pole tekstowe 4"/>
          <p:cNvSpPr txBox="1"/>
          <p:nvPr/>
        </p:nvSpPr>
        <p:spPr>
          <a:xfrm>
            <a:off x="3275856" y="148478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Monotype Corsiva" pitchFamily="66" charset="0"/>
              </a:rPr>
              <a:t>	W ciągu tych 35 lat zmuszeni byliśmy pożegnać się także z uczniami. Zawsze będziemy mieć ich w pamięci.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419872" y="249289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Monotype Corsiva" pitchFamily="66" charset="0"/>
              </a:rPr>
              <a:t>Dzieci cicho wymykają się do Boga,</a:t>
            </a:r>
          </a:p>
          <a:p>
            <a:r>
              <a:rPr lang="pl-PL" sz="2400" b="1" dirty="0" smtClean="0">
                <a:latin typeface="Monotype Corsiva" pitchFamily="66" charset="0"/>
              </a:rPr>
              <a:t>Ich imiona zacierają krople tęsknoty.</a:t>
            </a:r>
          </a:p>
          <a:p>
            <a:r>
              <a:rPr lang="pl-PL" sz="2400" b="1" dirty="0" smtClean="0">
                <a:latin typeface="Monotype Corsiva" pitchFamily="66" charset="0"/>
              </a:rPr>
              <a:t>Bóg rozpina nad nimi parasol nadziei,</a:t>
            </a:r>
          </a:p>
          <a:p>
            <a:r>
              <a:rPr lang="pl-PL" sz="2400" b="1" dirty="0" smtClean="0">
                <a:latin typeface="Monotype Corsiva" pitchFamily="66" charset="0"/>
              </a:rPr>
              <a:t>One biegają po kałużach łez boso.</a:t>
            </a:r>
          </a:p>
          <a:p>
            <a:r>
              <a:rPr lang="pl-PL" sz="2400" b="1" dirty="0" smtClean="0">
                <a:latin typeface="Monotype Corsiva" pitchFamily="66" charset="0"/>
              </a:rPr>
              <a:t>Już są beztroskie,</a:t>
            </a:r>
          </a:p>
          <a:p>
            <a:r>
              <a:rPr lang="pl-PL" sz="2400" b="1" dirty="0" smtClean="0">
                <a:latin typeface="Monotype Corsiva" pitchFamily="66" charset="0"/>
              </a:rPr>
              <a:t>A tęcza wiary wskazuje im drogę.</a:t>
            </a:r>
          </a:p>
          <a:p>
            <a:endParaRPr lang="pl-PL" sz="2400" b="1" dirty="0" smtClean="0">
              <a:latin typeface="Monotype Corsiva" pitchFamily="66" charset="0"/>
            </a:endParaRPr>
          </a:p>
          <a:p>
            <a:r>
              <a:rPr lang="pl-PL" b="1" dirty="0" smtClean="0">
                <a:latin typeface="Monotype Corsiva" pitchFamily="66" charset="0"/>
              </a:rPr>
              <a:t>Ks. Lucjan Szczepaniak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7" name="Obraz 6" descr="H:\Dysk B\foto\mama\PB0508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6358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Obraz 7" descr="H:\Dysk B\foto\mama\PA3106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581128"/>
            <a:ext cx="21237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194911"/>
            <a:ext cx="352839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Monotype Corsiva" pitchFamily="66" charset="0"/>
              </a:rPr>
              <a:t>Palą się znicze...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Przypominają,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Że ktoś odchodzi,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Inni zostają.</a:t>
            </a:r>
          </a:p>
          <a:p>
            <a:r>
              <a:rPr lang="pl-PL" sz="3600" dirty="0" smtClean="0">
                <a:latin typeface="Monotype Corsiva" pitchFamily="66" charset="0"/>
              </a:rPr>
              <a:t>Pośród cmentarzy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Cichych uliczek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Jak wierna pamięć -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Palą się znicze...</a:t>
            </a:r>
          </a:p>
          <a:p>
            <a:endParaRPr lang="pl-PL" sz="3600" dirty="0" smtClean="0">
              <a:latin typeface="Monotype Corsiva" pitchFamily="66" charset="0"/>
            </a:endParaRPr>
          </a:p>
          <a:p>
            <a:r>
              <a:rPr lang="pl-PL" sz="2000" b="1" dirty="0" smtClean="0">
                <a:latin typeface="Monotype Corsiva" pitchFamily="66" charset="0"/>
              </a:rPr>
              <a:t> Ryszard Przymus "Znicze"</a:t>
            </a:r>
          </a:p>
          <a:p>
            <a:endParaRPr lang="pl-PL" dirty="0"/>
          </a:p>
        </p:txBody>
      </p:sp>
      <p:pic>
        <p:nvPicPr>
          <p:cNvPr id="3" name="Obraz 2" descr="H:\Dysk B\foto\mama\PA3106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5742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Obraz 3" descr="Zaproszenia Ślubne tworzone z pasją! - zaproszenia.co.p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:\Dysk B\foto\mama\PA3106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755576" y="4303455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Monotype Corsiva" pitchFamily="66" charset="0"/>
              </a:rPr>
              <a:t>Kwitną zniczami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ciemne chodniki.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Jesienne kwiaty,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błędne ogniki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palą się znicze.</a:t>
            </a:r>
          </a:p>
          <a:p>
            <a:r>
              <a:rPr lang="pl-PL" sz="2000" b="1" dirty="0" smtClean="0">
                <a:latin typeface="Monotype Corsiva" pitchFamily="66" charset="0"/>
              </a:rPr>
              <a:t>Dziesiątki, setki,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tysiące zniczy...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Nikt ich nie zliczy...</a:t>
            </a:r>
            <a:endParaRPr lang="pl-PL" sz="2000" b="1" dirty="0">
              <a:latin typeface="Monotype Corsiva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35896" y="5226784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Monotype Corsiva" pitchFamily="66" charset="0"/>
              </a:rPr>
              <a:t>Przechodzą ludzie,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schylają głowy.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Wśród żółtych liści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listopadowych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palą się znicze...</a:t>
            </a:r>
            <a:endParaRPr lang="pl-PL" sz="2000" b="1" dirty="0">
              <a:latin typeface="Monotype Corsiva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372200" y="61653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Danuta Wawiłow " Znicze" [fragm.]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119675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Monotype Corsiva" pitchFamily="66" charset="0"/>
              </a:rPr>
              <a:t>Jan Twardowski "Żal" [fragm.]</a:t>
            </a:r>
          </a:p>
          <a:p>
            <a:endParaRPr lang="pl-PL" b="1" dirty="0" smtClean="0"/>
          </a:p>
          <a:p>
            <a:pPr algn="ctr"/>
            <a:r>
              <a:rPr lang="pl-PL" sz="3600" dirty="0" smtClean="0">
                <a:latin typeface="Monotype Corsiva" pitchFamily="66" charset="0"/>
              </a:rPr>
              <a:t>Żal że się za mało kochało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Że się myślało o sobie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Że się już nie zdążyło</a:t>
            </a:r>
            <a:br>
              <a:rPr lang="pl-PL" sz="3600" dirty="0" smtClean="0">
                <a:latin typeface="Monotype Corsiva" pitchFamily="66" charset="0"/>
              </a:rPr>
            </a:br>
            <a:r>
              <a:rPr lang="pl-PL" sz="3600" dirty="0" smtClean="0">
                <a:latin typeface="Monotype Corsiva" pitchFamily="66" charset="0"/>
              </a:rPr>
              <a:t>Że było za późno</a:t>
            </a:r>
            <a:endParaRPr lang="pl-PL" sz="3600" dirty="0">
              <a:latin typeface="Monotype Corsiva" pitchFamily="66" charset="0"/>
            </a:endParaRPr>
          </a:p>
        </p:txBody>
      </p:sp>
      <p:pic>
        <p:nvPicPr>
          <p:cNvPr id="3" name="Obraz 2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Monotype Corsiva" pitchFamily="66" charset="0"/>
              </a:rPr>
              <a:t>Opracowanie, zdjęcia – Jadwiga świderska</a:t>
            </a:r>
            <a:endParaRPr lang="pl-PL" sz="1200" dirty="0">
              <a:latin typeface="Monotype Corsiva" pitchFamily="66" charset="0"/>
            </a:endParaRPr>
          </a:p>
        </p:txBody>
      </p:sp>
      <p:pic>
        <p:nvPicPr>
          <p:cNvPr id="8" name="Obraz 7" descr="H:\Dysk B\foto\mama\PA310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77072"/>
            <a:ext cx="36004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 descr="узор золото png 2 » P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13176"/>
            <a:ext cx="2563044" cy="1221712"/>
          </a:xfrm>
          <a:prstGeom prst="rect">
            <a:avLst/>
          </a:prstGeom>
          <a:noFill/>
        </p:spPr>
      </p:pic>
      <p:pic>
        <p:nvPicPr>
          <p:cNvPr id="11" name="Picture 4" descr="узор золото png 2 » P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5013176"/>
            <a:ext cx="2627784" cy="114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548680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atin typeface="Monotype Corsiva" pitchFamily="66" charset="0"/>
              </a:rPr>
              <a:t>"Dla tych, którzy odeszli" </a:t>
            </a:r>
          </a:p>
          <a:p>
            <a:r>
              <a:rPr lang="pl-PL" sz="2000" dirty="0" smtClean="0">
                <a:latin typeface="Monotype Corsiva" pitchFamily="66" charset="0"/>
              </a:rPr>
              <a:t>Dla tych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którzy odeszli w nieznany świat,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płomień na wietrze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kołysze wiatr.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Dla nich tyle kwiatów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pod cmentarnym murem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i niebo jesienne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u góry</a:t>
            </a:r>
          </a:p>
          <a:p>
            <a:r>
              <a:rPr lang="pl-PL" sz="2000" dirty="0" smtClean="0">
                <a:latin typeface="Monotype Corsiva" pitchFamily="66" charset="0"/>
              </a:rPr>
              <a:t>Dla nich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harcerskie warty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i chorągiewek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gromada,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i dla nich ten dzień -</a:t>
            </a:r>
            <a:br>
              <a:rPr lang="pl-PL" sz="2000" dirty="0" smtClean="0">
                <a:latin typeface="Monotype Corsiva" pitchFamily="66" charset="0"/>
              </a:rPr>
            </a:br>
            <a:r>
              <a:rPr lang="pl-PL" sz="2000" dirty="0" smtClean="0">
                <a:latin typeface="Monotype Corsiva" pitchFamily="66" charset="0"/>
              </a:rPr>
              <a:t>pierwszy dzień listopada.</a:t>
            </a:r>
          </a:p>
          <a:p>
            <a:r>
              <a:rPr lang="pl-PL" sz="2000" b="1" dirty="0" smtClean="0">
                <a:latin typeface="Monotype Corsiva" pitchFamily="66" charset="0"/>
              </a:rPr>
              <a:t>	  Danuta </a:t>
            </a:r>
            <a:r>
              <a:rPr lang="pl-PL" sz="2000" b="1" dirty="0" err="1" smtClean="0">
                <a:latin typeface="Monotype Corsiva" pitchFamily="66" charset="0"/>
              </a:rPr>
              <a:t>Gellnerowa</a:t>
            </a:r>
            <a:endParaRPr lang="pl-PL" sz="2000" dirty="0">
              <a:latin typeface="Monotype Corsiva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48064" y="472514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prstClr val="white"/>
                </a:solidFill>
              </a:rPr>
              <a:t> </a:t>
            </a:r>
            <a:endParaRPr lang="pl-PL" dirty="0"/>
          </a:p>
        </p:txBody>
      </p:sp>
      <p:pic>
        <p:nvPicPr>
          <p:cNvPr id="4" name="Obraz 3" descr="H:\Dysk B\foto\mama\PA3107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057553" y="1711199"/>
            <a:ext cx="5328592" cy="41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Obraz 4" descr="H:\Dysk B\foto\mama\PB050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25144"/>
            <a:ext cx="2343150" cy="17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Obraz 5" descr="H:\Dysk B\foto\mama\PB050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4008" y="4797152"/>
            <a:ext cx="2356817" cy="17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6206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Eugeniusz </a:t>
            </a:r>
            <a:r>
              <a:rPr lang="pl-PL" sz="6600" dirty="0" err="1" smtClean="0">
                <a:latin typeface="Monotype Corsiva" pitchFamily="66" charset="0"/>
              </a:rPr>
              <a:t>Franczewski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3488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 wychowania fizycznego.</a:t>
            </a:r>
          </a:p>
          <a:p>
            <a:pPr algn="ctr"/>
            <a:r>
              <a:rPr lang="pl-PL" dirty="0" smtClean="0"/>
              <a:t>W naszej szkole pracował od 1 września 1988  do 30 listopada 1998.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dmin\Desktop\20210906_132859.jpg"/>
          <p:cNvPicPr/>
          <p:nvPr/>
        </p:nvPicPr>
        <p:blipFill>
          <a:blip r:embed="rId3" cstate="print"/>
          <a:srcRect l="8858" t="17396" r="9270" b="11353"/>
          <a:stretch>
            <a:fillRect/>
          </a:stretch>
        </p:blipFill>
        <p:spPr bwMode="auto">
          <a:xfrm>
            <a:off x="4283968" y="3356992"/>
            <a:ext cx="4356405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Obraz 5" descr="C:\Users\Admin\Desktop\20210906_132859.jpg"/>
          <p:cNvPicPr/>
          <p:nvPr/>
        </p:nvPicPr>
        <p:blipFill>
          <a:blip r:embed="rId4" cstate="print"/>
          <a:srcRect l="15313" t="28475" r="63519" b="18312"/>
          <a:stretch>
            <a:fillRect/>
          </a:stretch>
        </p:blipFill>
        <p:spPr bwMode="auto">
          <a:xfrm>
            <a:off x="1115616" y="3356992"/>
            <a:ext cx="17281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Obraz 7" descr="H:\Dysk B\foto\mama\PB0508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437112"/>
            <a:ext cx="309634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486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Maria </a:t>
            </a:r>
            <a:r>
              <a:rPr lang="pl-PL" sz="6600" dirty="0" err="1" smtClean="0">
                <a:latin typeface="Monotype Corsiva" pitchFamily="66" charset="0"/>
              </a:rPr>
              <a:t>Bełdzikowska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3488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historii i wiedzy o społeczeństwie.</a:t>
            </a:r>
          </a:p>
          <a:p>
            <a:pPr algn="ctr"/>
            <a:r>
              <a:rPr lang="pl-PL" dirty="0" smtClean="0"/>
              <a:t>W naszej szkole pracowała od 1 września 1990 do 31 sierpnia 2000 roku.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:\Dysk B\foto\mama\PB0508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766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Maria Kawecka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1328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 nauczania początkowego i reedukacji.</a:t>
            </a:r>
          </a:p>
          <a:p>
            <a:pPr algn="ctr"/>
            <a:r>
              <a:rPr lang="pl-PL" dirty="0" smtClean="0"/>
              <a:t>W naszej szkole pracowała od 1 września 1988 do  20 czerwca 2008 roku.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dmin\Desktop\Scan1.jpg"/>
          <p:cNvPicPr/>
          <p:nvPr/>
        </p:nvPicPr>
        <p:blipFill>
          <a:blip r:embed="rId3" cstate="print"/>
          <a:srcRect l="12506" t="57253" r="4632"/>
          <a:stretch>
            <a:fillRect/>
          </a:stretch>
        </p:blipFill>
        <p:spPr bwMode="auto">
          <a:xfrm>
            <a:off x="5940152" y="2852936"/>
            <a:ext cx="252028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Obraz 6" descr="C:\Users\Admin\Desktop\20210915_091224.jpg"/>
          <p:cNvPicPr/>
          <p:nvPr/>
        </p:nvPicPr>
        <p:blipFill>
          <a:blip r:embed="rId4" cstate="print"/>
          <a:srcRect l="7142" t="20143" r="481" b="1099"/>
          <a:stretch>
            <a:fillRect/>
          </a:stretch>
        </p:blipFill>
        <p:spPr bwMode="auto">
          <a:xfrm>
            <a:off x="5940152" y="4797152"/>
            <a:ext cx="2520280" cy="184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Obraz 9" descr="C:\Users\Admin\Downloads\IMGP18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24944"/>
            <a:ext cx="2520279" cy="365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H:\Dysk B\foto\mama\PB0508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789040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Marta Śliwińska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9888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techniki i informatyki, wicedyrektor szkoły.</a:t>
            </a:r>
          </a:p>
          <a:p>
            <a:pPr algn="ctr"/>
            <a:r>
              <a:rPr lang="pl-PL" dirty="0" smtClean="0"/>
              <a:t>W naszej szkole pracowała od 1 września 1988 do 31 sierpnia 2013 roku.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x\Downloads\sliwińs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4482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 descr="H:\Dysk B\foto\mama\PB0508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486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Maria  </a:t>
            </a:r>
            <a:r>
              <a:rPr lang="pl-PL" sz="6600" dirty="0" err="1" smtClean="0">
                <a:latin typeface="Monotype Corsiva" pitchFamily="66" charset="0"/>
              </a:rPr>
              <a:t>Dauksz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2048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matematyki. </a:t>
            </a:r>
          </a:p>
          <a:p>
            <a:pPr algn="ctr"/>
            <a:r>
              <a:rPr lang="pl-PL" dirty="0" smtClean="0"/>
              <a:t>W naszej szkole pracowała od 1 września 1988 do 31 sierpnia 2003 roku.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:\Dysk B\foto\mama\PB050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8965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6206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Stanisława Błaszak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2048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nauczania początkowego.</a:t>
            </a:r>
          </a:p>
          <a:p>
            <a:pPr algn="ctr"/>
            <a:r>
              <a:rPr lang="pl-PL" dirty="0" smtClean="0"/>
              <a:t>W naszej szkole pracowała od 1 września 1987 do  31 sierpnia 2000 roku.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dmin\Desktop\Scan2.jpg"/>
          <p:cNvPicPr/>
          <p:nvPr/>
        </p:nvPicPr>
        <p:blipFill>
          <a:blip r:embed="rId3" cstate="print"/>
          <a:srcRect l="11116" t="59274" r="8800"/>
          <a:stretch>
            <a:fillRect/>
          </a:stretch>
        </p:blipFill>
        <p:spPr bwMode="auto">
          <a:xfrm>
            <a:off x="4283968" y="3212976"/>
            <a:ext cx="4552950" cy="327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Obraz 7" descr="C:\Users\Admin\Desktop\2.jpg"/>
          <p:cNvPicPr/>
          <p:nvPr/>
        </p:nvPicPr>
        <p:blipFill>
          <a:blip r:embed="rId4" cstate="print"/>
          <a:srcRect l="58360" t="5052" r="24548" b="76113"/>
          <a:stretch>
            <a:fillRect/>
          </a:stretch>
        </p:blipFill>
        <p:spPr bwMode="auto">
          <a:xfrm>
            <a:off x="467544" y="3212976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:\Dysk B\foto\mama\PA3105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365104"/>
            <a:ext cx="309634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4868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Danuta </a:t>
            </a:r>
            <a:r>
              <a:rPr lang="pl-PL" sz="6600" dirty="0" err="1" smtClean="0">
                <a:latin typeface="Monotype Corsiva" pitchFamily="66" charset="0"/>
              </a:rPr>
              <a:t>Jamer</a:t>
            </a:r>
            <a:endParaRPr lang="pl-PL" sz="6600" dirty="0">
              <a:latin typeface="Monotype Corsiva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1328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Nauczycielka nauczania początkowego.</a:t>
            </a:r>
          </a:p>
          <a:p>
            <a:pPr algn="ctr"/>
            <a:r>
              <a:rPr lang="pl-PL" dirty="0" smtClean="0"/>
              <a:t>W naszej szkole pracowała od 1 września 1988 do ok. 2004 roku</a:t>
            </a:r>
            <a:endParaRPr lang="pl-PL" dirty="0"/>
          </a:p>
        </p:txBody>
      </p:sp>
      <p:pic>
        <p:nvPicPr>
          <p:cNvPr id="4" name="Obraz 3" descr="Zaproszenia Ślubne tworzone z pasją! - zaproszenia.c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760720" cy="5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dmin\Desktop\1.jpg"/>
          <p:cNvPicPr/>
          <p:nvPr/>
        </p:nvPicPr>
        <p:blipFill>
          <a:blip r:embed="rId3" cstate="print"/>
          <a:srcRect t="57590" r="16674"/>
          <a:stretch>
            <a:fillRect/>
          </a:stretch>
        </p:blipFill>
        <p:spPr bwMode="auto">
          <a:xfrm>
            <a:off x="3779912" y="3068961"/>
            <a:ext cx="48081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dmin\Desktop\1.jpg"/>
          <p:cNvPicPr/>
          <p:nvPr/>
        </p:nvPicPr>
        <p:blipFill>
          <a:blip r:embed="rId3" cstate="print"/>
          <a:srcRect l="36128" t="62642" r="52339" b="24922"/>
          <a:stretch>
            <a:fillRect/>
          </a:stretch>
        </p:blipFill>
        <p:spPr bwMode="auto">
          <a:xfrm>
            <a:off x="539552" y="3068960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:\Dysk B\foto\mama\PB0508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617287"/>
            <a:ext cx="2880320" cy="224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206</TotalTime>
  <Words>323</Words>
  <Application>Microsoft Office PowerPoint</Application>
  <PresentationFormat>Pokaz na ekranie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44</cp:revision>
  <dcterms:created xsi:type="dcterms:W3CDTF">2021-09-10T19:55:54Z</dcterms:created>
  <dcterms:modified xsi:type="dcterms:W3CDTF">2021-10-05T08:19:32Z</dcterms:modified>
</cp:coreProperties>
</file>