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2" r:id="rId15"/>
    <p:sldId id="273" r:id="rId16"/>
    <p:sldId id="270" r:id="rId17"/>
    <p:sldId id="271" r:id="rId1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4A0A3-D5B3-42D0-A63C-058F39F1F92E}" type="datetimeFigureOut">
              <a:rPr lang="pl-PL" smtClean="0"/>
              <a:pPr/>
              <a:t>13.03.2022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2B05E-F89B-4BC0-88B9-BBD8FDCC0C3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4A0A3-D5B3-42D0-A63C-058F39F1F92E}" type="datetimeFigureOut">
              <a:rPr lang="pl-PL" smtClean="0"/>
              <a:pPr/>
              <a:t>13.03.2022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2B05E-F89B-4BC0-88B9-BBD8FDCC0C3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4A0A3-D5B3-42D0-A63C-058F39F1F92E}" type="datetimeFigureOut">
              <a:rPr lang="pl-PL" smtClean="0"/>
              <a:pPr/>
              <a:t>13.03.2022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2B05E-F89B-4BC0-88B9-BBD8FDCC0C3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4A0A3-D5B3-42D0-A63C-058F39F1F92E}" type="datetimeFigureOut">
              <a:rPr lang="pl-PL" smtClean="0"/>
              <a:pPr/>
              <a:t>13.03.2022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2B05E-F89B-4BC0-88B9-BBD8FDCC0C3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4A0A3-D5B3-42D0-A63C-058F39F1F92E}" type="datetimeFigureOut">
              <a:rPr lang="pl-PL" smtClean="0"/>
              <a:pPr/>
              <a:t>13.03.2022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2B05E-F89B-4BC0-88B9-BBD8FDCC0C3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4A0A3-D5B3-42D0-A63C-058F39F1F92E}" type="datetimeFigureOut">
              <a:rPr lang="pl-PL" smtClean="0"/>
              <a:pPr/>
              <a:t>13.03.2022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2B05E-F89B-4BC0-88B9-BBD8FDCC0C3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4A0A3-D5B3-42D0-A63C-058F39F1F92E}" type="datetimeFigureOut">
              <a:rPr lang="pl-PL" smtClean="0"/>
              <a:pPr/>
              <a:t>13.03.2022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2B05E-F89B-4BC0-88B9-BBD8FDCC0C3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4A0A3-D5B3-42D0-A63C-058F39F1F92E}" type="datetimeFigureOut">
              <a:rPr lang="pl-PL" smtClean="0"/>
              <a:pPr/>
              <a:t>13.03.2022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2B05E-F89B-4BC0-88B9-BBD8FDCC0C3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4A0A3-D5B3-42D0-A63C-058F39F1F92E}" type="datetimeFigureOut">
              <a:rPr lang="pl-PL" smtClean="0"/>
              <a:pPr/>
              <a:t>13.03.2022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2B05E-F89B-4BC0-88B9-BBD8FDCC0C3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4A0A3-D5B3-42D0-A63C-058F39F1F92E}" type="datetimeFigureOut">
              <a:rPr lang="pl-PL" smtClean="0"/>
              <a:pPr/>
              <a:t>13.03.2022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2B05E-F89B-4BC0-88B9-BBD8FDCC0C3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4A0A3-D5B3-42D0-A63C-058F39F1F92E}" type="datetimeFigureOut">
              <a:rPr lang="pl-PL" smtClean="0"/>
              <a:pPr/>
              <a:t>13.03.2022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2B05E-F89B-4BC0-88B9-BBD8FDCC0C3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4A0A3-D5B3-42D0-A63C-058F39F1F92E}" type="datetimeFigureOut">
              <a:rPr lang="pl-PL" smtClean="0"/>
              <a:pPr/>
              <a:t>13.03.2022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2B05E-F89B-4BC0-88B9-BBD8FDCC0C3A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C:\Users\Admin\Desktop\35-lecie sp8\20210924_092032.jpg"/>
          <p:cNvPicPr/>
          <p:nvPr/>
        </p:nvPicPr>
        <p:blipFill>
          <a:blip r:embed="rId2" cstate="print"/>
          <a:srcRect l="8124" t="9994" r="1250" b="3331"/>
          <a:stretch>
            <a:fillRect/>
          </a:stretch>
        </p:blipFill>
        <p:spPr bwMode="auto">
          <a:xfrm>
            <a:off x="467544" y="404664"/>
            <a:ext cx="8136904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3" name="Obraz 2" descr="Наклейка для группы PNG - AVATAN PLUS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5648" y="3366121"/>
            <a:ext cx="3168352" cy="3491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C:\Users\Admin\Desktop\35-lecie sp8\20210924_092105.jpg"/>
          <p:cNvPicPr/>
          <p:nvPr/>
        </p:nvPicPr>
        <p:blipFill>
          <a:blip r:embed="rId2" cstate="print"/>
          <a:srcRect l="5624" t="10827" r="4374" b="3331"/>
          <a:stretch>
            <a:fillRect/>
          </a:stretch>
        </p:blipFill>
        <p:spPr bwMode="auto">
          <a:xfrm>
            <a:off x="611560" y="404664"/>
            <a:ext cx="7920880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3" name="Obraz 2" descr="Наклейка для группы PNG - AVATAN PLUS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61764" y="3527885"/>
            <a:ext cx="3168352" cy="3491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C:\Users\Admin\Desktop\35-lecie sp8\20210924_092041.jpg"/>
          <p:cNvPicPr/>
          <p:nvPr/>
        </p:nvPicPr>
        <p:blipFill>
          <a:blip r:embed="rId2" cstate="print"/>
          <a:srcRect l="2500" t="9161" r="8124" b="2498"/>
          <a:stretch>
            <a:fillRect/>
          </a:stretch>
        </p:blipFill>
        <p:spPr bwMode="auto">
          <a:xfrm>
            <a:off x="611560" y="548680"/>
            <a:ext cx="7920880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4" name="Obraz 3" descr="Наклейка для группы PNG - AVATAN PLUS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5813885" y="-161763"/>
            <a:ext cx="3168352" cy="3491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C:\Users\Admin\Desktop\35-lecie sp8\20210924_092014.jpg"/>
          <p:cNvPicPr/>
          <p:nvPr/>
        </p:nvPicPr>
        <p:blipFill>
          <a:blip r:embed="rId2" cstate="print"/>
          <a:srcRect l="3125" t="7495" r="6249" b="6663"/>
          <a:stretch>
            <a:fillRect/>
          </a:stretch>
        </p:blipFill>
        <p:spPr bwMode="auto">
          <a:xfrm>
            <a:off x="539552" y="476672"/>
            <a:ext cx="8064896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3" name="Obraz 2" descr="Наклейка для группы PNG - AVATAN PLUS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61763" y="3527885"/>
            <a:ext cx="3168352" cy="3491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C:\Users\Admin\Desktop\35-lecie sp8\20210924_092055.jpg"/>
          <p:cNvPicPr/>
          <p:nvPr/>
        </p:nvPicPr>
        <p:blipFill>
          <a:blip r:embed="rId2" cstate="print"/>
          <a:srcRect l="11874" t="8328" b="4997"/>
          <a:stretch>
            <a:fillRect/>
          </a:stretch>
        </p:blipFill>
        <p:spPr bwMode="auto">
          <a:xfrm>
            <a:off x="827584" y="620688"/>
            <a:ext cx="7416824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az 2" descr="Наклейка для группы PNG - AVATAN PLUS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5813885" y="-161763"/>
            <a:ext cx="3168352" cy="3491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C:\Users\Admin\Desktop\35-lecie sp8\20210924_092045.jpg"/>
          <p:cNvPicPr/>
          <p:nvPr/>
        </p:nvPicPr>
        <p:blipFill>
          <a:blip r:embed="rId2" cstate="print"/>
          <a:srcRect l="4999" t="9161" r="4999" b="4164"/>
          <a:stretch>
            <a:fillRect/>
          </a:stretch>
        </p:blipFill>
        <p:spPr bwMode="auto">
          <a:xfrm>
            <a:off x="755576" y="548680"/>
            <a:ext cx="756084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az 2" descr="Наклейка для группы PNG - AVATAN PLUS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5813885" y="-161763"/>
            <a:ext cx="3168352" cy="3491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C:\Users\Admin\Desktop\35-lecie sp8\20210924_092118.jpg"/>
          <p:cNvPicPr/>
          <p:nvPr/>
        </p:nvPicPr>
        <p:blipFill>
          <a:blip r:embed="rId2" cstate="print"/>
          <a:srcRect l="10624" t="9161" r="1250" b="6663"/>
          <a:stretch>
            <a:fillRect/>
          </a:stretch>
        </p:blipFill>
        <p:spPr bwMode="auto">
          <a:xfrm>
            <a:off x="611560" y="476672"/>
            <a:ext cx="7776864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az 2" descr="Наклейка для группы PNG - AVATAN PLUS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61763" y="3527885"/>
            <a:ext cx="3168352" cy="3491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C:\Users\Admin\Desktop\35-lecie sp8\20210924_092121.jpg"/>
          <p:cNvPicPr/>
          <p:nvPr/>
        </p:nvPicPr>
        <p:blipFill>
          <a:blip r:embed="rId2" cstate="print"/>
          <a:srcRect l="10624" t="8328" r="3750" b="8328"/>
          <a:stretch>
            <a:fillRect/>
          </a:stretch>
        </p:blipFill>
        <p:spPr bwMode="auto">
          <a:xfrm>
            <a:off x="539552" y="404664"/>
            <a:ext cx="7992888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az 2" descr="Наклейка для группы PNG - AVATAN PLUS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13283" y="3267237"/>
            <a:ext cx="3168352" cy="3491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39552" y="1772816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dirty="0" smtClean="0">
                <a:latin typeface="Monotype Corsiva" pitchFamily="66" charset="0"/>
              </a:rPr>
              <a:t>	W naszej szkole jest zwyczaj ofiarowywania z okazji różnych ważnych uroczystości tomików poetyckich ilustrowanych pracami uczniów. Myślę, że autorzy także chętnie jeszcze raz zobaczą swoje prace – my to wszystko naprawdę przechowujemy w archiwach!</a:t>
            </a:r>
            <a:endParaRPr lang="pl-PL" sz="2400" dirty="0">
              <a:latin typeface="Monotype Corsiva" pitchFamily="66" charset="0"/>
            </a:endParaRPr>
          </a:p>
        </p:txBody>
      </p:sp>
      <p:pic>
        <p:nvPicPr>
          <p:cNvPr id="3" name="Picture 2" descr="Наклейка PNG - AVATAN PL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049801">
            <a:off x="5609088" y="3586923"/>
            <a:ext cx="3534094" cy="2952328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>
            <a:off x="0" y="5486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latin typeface="Monotype Corsiva" pitchFamily="66" charset="0"/>
              </a:rPr>
              <a:t>Tomik poetycki przygotowany z okazji 25-lecia naszej szkoły</a:t>
            </a:r>
            <a:endParaRPr lang="pl-PL" sz="28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C:\Users\Admin\Desktop\35-lecie sp8\20210924_092003.jpg"/>
          <p:cNvPicPr/>
          <p:nvPr/>
        </p:nvPicPr>
        <p:blipFill>
          <a:blip r:embed="rId2" cstate="print"/>
          <a:srcRect l="4189" t="4944" r="137" b="2564"/>
          <a:stretch>
            <a:fillRect/>
          </a:stretch>
        </p:blipFill>
        <p:spPr bwMode="auto">
          <a:xfrm>
            <a:off x="611560" y="260648"/>
            <a:ext cx="8133430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5" name="Obraz 4" descr="Наклейка для группы PNG - AVATAN PLUS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5813885" y="26876"/>
            <a:ext cx="3168352" cy="3491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C:\Users\Admin\Desktop\35-lecie sp8\20210924_092052.jpg"/>
          <p:cNvPicPr/>
          <p:nvPr/>
        </p:nvPicPr>
        <p:blipFill>
          <a:blip r:embed="rId2" cstate="print"/>
          <a:srcRect l="6279" t="8881" r="4432" b="6286"/>
          <a:stretch>
            <a:fillRect/>
          </a:stretch>
        </p:blipFill>
        <p:spPr bwMode="auto">
          <a:xfrm>
            <a:off x="395536" y="332656"/>
            <a:ext cx="8352928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4" name="Obraz 3" descr="Наклейка для группы PNG - AVATAN PLUS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03447" y="3613585"/>
            <a:ext cx="3140969" cy="33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C:\Users\Admin\Desktop\35-lecie sp8\20210924_092018.jpg"/>
          <p:cNvPicPr/>
          <p:nvPr/>
        </p:nvPicPr>
        <p:blipFill>
          <a:blip r:embed="rId2" cstate="print"/>
          <a:srcRect l="7499" t="6867" r="137" b="4669"/>
          <a:stretch>
            <a:fillRect/>
          </a:stretch>
        </p:blipFill>
        <p:spPr bwMode="auto">
          <a:xfrm>
            <a:off x="755576" y="404664"/>
            <a:ext cx="7831222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3" name="Obraz 2" descr="Наклейка для группы PNG - AVATAN PLUS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61763" y="3527884"/>
            <a:ext cx="3168352" cy="3491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C:\Users\Admin\Desktop\35-lecie sp8\20210924_092027.jpg"/>
          <p:cNvPicPr/>
          <p:nvPr/>
        </p:nvPicPr>
        <p:blipFill>
          <a:blip r:embed="rId2" cstate="print"/>
          <a:srcRect l="7210" t="5830" r="2500" b="6663"/>
          <a:stretch>
            <a:fillRect/>
          </a:stretch>
        </p:blipFill>
        <p:spPr bwMode="auto">
          <a:xfrm>
            <a:off x="539552" y="332656"/>
            <a:ext cx="8057884" cy="60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3" name="Obraz 2" descr="Наклейка для группы PNG - AVATAN PLUS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5813885" y="-161764"/>
            <a:ext cx="3168352" cy="3491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C:\Users\Admin\Desktop\35-lecie sp8\20210924_092131.jpg"/>
          <p:cNvPicPr/>
          <p:nvPr/>
        </p:nvPicPr>
        <p:blipFill>
          <a:blip r:embed="rId2" cstate="print"/>
          <a:srcRect l="5624" t="9994" r="3750" b="4164"/>
          <a:stretch>
            <a:fillRect/>
          </a:stretch>
        </p:blipFill>
        <p:spPr bwMode="auto">
          <a:xfrm>
            <a:off x="323528" y="332656"/>
            <a:ext cx="8424936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3" name="Obraz 2" descr="Наклейка для группы PNG - AVATAN PLUS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5813885" y="26876"/>
            <a:ext cx="3168352" cy="3491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C:\Users\Admin\Desktop\35-lecie sp8\20210924_092136.jpg"/>
          <p:cNvPicPr/>
          <p:nvPr/>
        </p:nvPicPr>
        <p:blipFill>
          <a:blip r:embed="rId2" cstate="print"/>
          <a:srcRect l="8749" t="8328" r="3750" b="9161"/>
          <a:stretch>
            <a:fillRect/>
          </a:stretch>
        </p:blipFill>
        <p:spPr bwMode="auto">
          <a:xfrm>
            <a:off x="467544" y="476672"/>
            <a:ext cx="8208912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3" name="Obraz 2" descr="Наклейка для группы PNG - AVATAN PLUS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5813885" y="-161763"/>
            <a:ext cx="3168352" cy="3491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C:\Users\Admin\Desktop\35-lecie sp8\20210924_092142.jpg"/>
          <p:cNvPicPr/>
          <p:nvPr/>
        </p:nvPicPr>
        <p:blipFill>
          <a:blip r:embed="rId2" cstate="print"/>
          <a:srcRect l="9999" t="9161" r="6249" b="9994"/>
          <a:stretch>
            <a:fillRect/>
          </a:stretch>
        </p:blipFill>
        <p:spPr bwMode="auto">
          <a:xfrm>
            <a:off x="539552" y="404664"/>
            <a:ext cx="8136904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3" name="Obraz 2" descr="Наклейка для группы PNG - AVATAN PLUS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61763" y="3527884"/>
            <a:ext cx="3168352" cy="3491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8</Words>
  <Application>Microsoft Office PowerPoint</Application>
  <PresentationFormat>Pokaz na ekranie (4:3)</PresentationFormat>
  <Paragraphs>2</Paragraphs>
  <Slides>17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8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Admin</dc:creator>
  <cp:lastModifiedBy>Admin</cp:lastModifiedBy>
  <cp:revision>10</cp:revision>
  <dcterms:created xsi:type="dcterms:W3CDTF">2021-09-23T15:43:49Z</dcterms:created>
  <dcterms:modified xsi:type="dcterms:W3CDTF">2022-03-13T19:40:03Z</dcterms:modified>
</cp:coreProperties>
</file>