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BA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F336-F7DD-4B1D-9D06-FB886197E4F4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6A56-005D-49E3-9B8A-0B01AB1030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F336-F7DD-4B1D-9D06-FB886197E4F4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6A56-005D-49E3-9B8A-0B01AB1030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F336-F7DD-4B1D-9D06-FB886197E4F4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6A56-005D-49E3-9B8A-0B01AB1030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F336-F7DD-4B1D-9D06-FB886197E4F4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6A56-005D-49E3-9B8A-0B01AB1030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F336-F7DD-4B1D-9D06-FB886197E4F4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6A56-005D-49E3-9B8A-0B01AB1030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F336-F7DD-4B1D-9D06-FB886197E4F4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6A56-005D-49E3-9B8A-0B01AB1030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F336-F7DD-4B1D-9D06-FB886197E4F4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6A56-005D-49E3-9B8A-0B01AB1030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F336-F7DD-4B1D-9D06-FB886197E4F4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6A56-005D-49E3-9B8A-0B01AB1030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F336-F7DD-4B1D-9D06-FB886197E4F4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6A56-005D-49E3-9B8A-0B01AB1030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F336-F7DD-4B1D-9D06-FB886197E4F4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6A56-005D-49E3-9B8A-0B01AB1030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F336-F7DD-4B1D-9D06-FB886197E4F4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6A56-005D-49E3-9B8A-0B01AB1030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9F336-F7DD-4B1D-9D06-FB886197E4F4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66A56-005D-49E3-9B8A-0B01AB10302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22654" y="332656"/>
            <a:ext cx="75060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/>
                <a:solidFill>
                  <a:srgbClr val="58BA0E"/>
                </a:solidFill>
              </a:rPr>
              <a:t>XX Ogólnopolski Konkurs </a:t>
            </a:r>
          </a:p>
          <a:p>
            <a:pPr algn="ctr"/>
            <a:r>
              <a:rPr lang="pl-PL" sz="5400" b="1" cap="none" spc="0" dirty="0" smtClean="0">
                <a:ln/>
                <a:solidFill>
                  <a:srgbClr val="58BA0E"/>
                </a:solidFill>
                <a:effectLst/>
              </a:rPr>
              <a:t>„Tradycje Wielkanocne”</a:t>
            </a:r>
            <a:endParaRPr lang="pl-PL" sz="5400" b="1" cap="none" spc="0" dirty="0">
              <a:ln/>
              <a:solidFill>
                <a:srgbClr val="58BA0E"/>
              </a:solidFill>
              <a:effectLst/>
            </a:endParaRPr>
          </a:p>
        </p:txBody>
      </p:sp>
      <p:pic>
        <p:nvPicPr>
          <p:cNvPr id="5" name="Obraz 4" descr="C:\Users\Admin\Desktop\marcin z aparatu\20220429_0939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8540" y="2672916"/>
            <a:ext cx="45365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Admin\Desktop\marcin z aparatu\20220429_0940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79992" y="2672936"/>
            <a:ext cx="45365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Gify Wielkanocny Baranek - Wielkanocne - gify obrazki animowane | Easter  graphics, Happy easter gif, Animated gif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933056"/>
            <a:ext cx="3240360" cy="270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Admin\Desktop\tradycje wiosenne rysunki\20220314_191733.jpg"/>
          <p:cNvPicPr/>
          <p:nvPr/>
        </p:nvPicPr>
        <p:blipFill>
          <a:blip r:embed="rId2" cstate="print"/>
          <a:srcRect l="10300" t="13734" b="9156"/>
          <a:stretch>
            <a:fillRect/>
          </a:stretch>
        </p:blipFill>
        <p:spPr bwMode="auto">
          <a:xfrm rot="5400000">
            <a:off x="3878667" y="1602053"/>
            <a:ext cx="5976664" cy="358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251520" y="1268760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Składamy serdeczne gratulacje uczennicom, które chlubnie zapisały się w tej edycji konkursu:</a:t>
            </a:r>
          </a:p>
          <a:p>
            <a:endParaRPr lang="pl-PL" sz="2400" b="1" dirty="0" smtClean="0"/>
          </a:p>
          <a:p>
            <a:r>
              <a:rPr lang="pl-PL" sz="2400" b="1" u="sng" dirty="0" smtClean="0"/>
              <a:t>Lilianna </a:t>
            </a:r>
            <a:r>
              <a:rPr lang="pl-PL" sz="2400" b="1" u="sng" dirty="0" err="1" smtClean="0"/>
              <a:t>Przekazińska</a:t>
            </a:r>
            <a:r>
              <a:rPr lang="pl-PL" sz="2400" b="1" u="sng" dirty="0" smtClean="0"/>
              <a:t> – II miejsce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Katarzyna </a:t>
            </a:r>
            <a:r>
              <a:rPr lang="pl-PL" sz="2400" b="1" dirty="0"/>
              <a:t>S</a:t>
            </a:r>
            <a:r>
              <a:rPr lang="pl-PL" sz="2400" b="1" dirty="0" smtClean="0"/>
              <a:t>kłodowska </a:t>
            </a:r>
          </a:p>
          <a:p>
            <a:r>
              <a:rPr lang="pl-PL" sz="2400" b="1" dirty="0" smtClean="0"/>
              <a:t>Amelia </a:t>
            </a:r>
            <a:r>
              <a:rPr lang="pl-PL" sz="2400" b="1" dirty="0" err="1" smtClean="0"/>
              <a:t>Będzikowska</a:t>
            </a:r>
            <a:r>
              <a:rPr lang="pl-PL" sz="2400" b="1" dirty="0" smtClean="0"/>
              <a:t> – </a:t>
            </a:r>
          </a:p>
          <a:p>
            <a:endParaRPr lang="pl-PL" sz="2400" b="1" dirty="0"/>
          </a:p>
          <a:p>
            <a:r>
              <a:rPr lang="pl-PL" sz="2400" b="1" dirty="0" smtClean="0"/>
              <a:t>kwalifikacje prac do wystawy.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23528" y="47667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Ze szkoły wysłano 18 prac + jedno zgłoszenie indywidualne.</a:t>
            </a:r>
            <a:endParaRPr lang="pl-PL" dirty="0"/>
          </a:p>
        </p:txBody>
      </p:sp>
      <p:pic>
        <p:nvPicPr>
          <p:cNvPr id="1026" name="Picture 2" descr="Wielkanocne Życzenia Świąteczne | xami.p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013176"/>
            <a:ext cx="1581175" cy="1621261"/>
          </a:xfrm>
          <a:prstGeom prst="rect">
            <a:avLst/>
          </a:prstGeom>
          <a:noFill/>
        </p:spPr>
      </p:pic>
      <p:pic>
        <p:nvPicPr>
          <p:cNvPr id="6" name="Picture 4" descr="Wielkanoc 2012 – Arturek.net- Przekaż 1% podatku niepełnosprawnemu Arturowi  który liczy na pomoc finansową dla potrzeb rehabilitacji.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653136"/>
            <a:ext cx="2019106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Admin\Desktop\tradycje wiosenne rysunki\20220314_145348.jpg"/>
          <p:cNvPicPr/>
          <p:nvPr/>
        </p:nvPicPr>
        <p:blipFill>
          <a:blip r:embed="rId2" cstate="print"/>
          <a:srcRect l="1442" t="5493" r="1717" b="1465"/>
          <a:stretch>
            <a:fillRect/>
          </a:stretch>
        </p:blipFill>
        <p:spPr bwMode="auto">
          <a:xfrm>
            <a:off x="683568" y="260648"/>
            <a:ext cx="748883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827584" y="630932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Lilianna </a:t>
            </a:r>
            <a:r>
              <a:rPr lang="pl-PL" dirty="0" err="1" smtClean="0"/>
              <a:t>Przekazińska</a:t>
            </a:r>
            <a:r>
              <a:rPr lang="pl-PL" dirty="0" smtClean="0"/>
              <a:t> 7a</a:t>
            </a:r>
            <a:endParaRPr lang="pl-PL" dirty="0"/>
          </a:p>
        </p:txBody>
      </p:sp>
      <p:pic>
        <p:nvPicPr>
          <p:cNvPr id="7170" name="Picture 2" descr="Konkurs na ˝Najpiękniejszą pisankę i kartkę wielkanocną˝ - Aktualności -  Gmina Papowo Bisku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8588" y="5756446"/>
            <a:ext cx="2065412" cy="1101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Admin\Desktop\tradycje wiosenne rysunki\20220314_191837.jpg"/>
          <p:cNvPicPr/>
          <p:nvPr/>
        </p:nvPicPr>
        <p:blipFill>
          <a:blip r:embed="rId2" cstate="print"/>
          <a:srcRect l="5493" t="5493" r="3433" b="7325"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539552" y="63093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Katarzyna Skłodowska7b</a:t>
            </a:r>
            <a:endParaRPr lang="pl-PL" dirty="0"/>
          </a:p>
        </p:txBody>
      </p:sp>
      <p:pic>
        <p:nvPicPr>
          <p:cNvPr id="6146" name="Picture 2" descr="Konkurs na ˝Najpiękniejszą pisankę i kartkę wielkanocną˝ - Aktualności -  Gmina Papowo Bisku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5333999"/>
            <a:ext cx="28575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Admin\Desktop\tradycje wiosenne rysunki\20220314_145927.jpg"/>
          <p:cNvPicPr/>
          <p:nvPr/>
        </p:nvPicPr>
        <p:blipFill>
          <a:blip r:embed="rId2" cstate="print"/>
          <a:srcRect l="2815" t="4944" b="824"/>
          <a:stretch>
            <a:fillRect/>
          </a:stretch>
        </p:blipFill>
        <p:spPr bwMode="auto">
          <a:xfrm>
            <a:off x="251520" y="260648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C:\Users\Admin\Desktop\tradycje wiosenne rysunki\20220314_145936.jpg"/>
          <p:cNvPicPr/>
          <p:nvPr/>
        </p:nvPicPr>
        <p:blipFill>
          <a:blip r:embed="rId3" cstate="print"/>
          <a:srcRect l="1305"/>
          <a:stretch>
            <a:fillRect/>
          </a:stretch>
        </p:blipFill>
        <p:spPr bwMode="auto">
          <a:xfrm>
            <a:off x="4716016" y="260648"/>
            <a:ext cx="38164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Admin\Desktop\tradycje wiosenne rysunki\20220314_150002.jpg"/>
          <p:cNvPicPr/>
          <p:nvPr/>
        </p:nvPicPr>
        <p:blipFill>
          <a:blip r:embed="rId4" cstate="print"/>
          <a:srcRect l="6867" t="7325" r="4120" b="9156"/>
          <a:stretch>
            <a:fillRect/>
          </a:stretch>
        </p:blipFill>
        <p:spPr bwMode="auto">
          <a:xfrm>
            <a:off x="323528" y="3573017"/>
            <a:ext cx="41764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Admin\Desktop\tradycje wiosenne rysunki\20220314_1459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645024"/>
            <a:ext cx="3816424" cy="280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Różowa pisanka - Gify i obrazki na GifyAgusi.p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708920"/>
            <a:ext cx="1265420" cy="1856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Admin\Desktop\tradycje wiosenne rysunki\20220314_145905(0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9604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C:\Users\Admin\Desktop\tradycje wiosenne rysunki\20220314_1458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3960440" cy="316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Admin\Desktop\tradycje wiosenne rysunki\20220314_1458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4104456" cy="324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Admin\Desktop\tradycje wiosenne rysunki\20220314_1458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60648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Wielkanoc: Jajka ,pisanki bez tl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276872"/>
            <a:ext cx="2081808" cy="2081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Admin\Desktop\tradycje wiosenne rysunki\20220314_1458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C:\Users\Admin\Desktop\tradycje wiosenne rysunki\20220314_1458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41044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Admin\Desktop\tradycje wiosenne rysunki\20220314_145757.jpg"/>
          <p:cNvPicPr/>
          <p:nvPr/>
        </p:nvPicPr>
        <p:blipFill>
          <a:blip r:embed="rId4" cstate="print"/>
          <a:srcRect l="3296" t="5402" r="618" b="732"/>
          <a:stretch>
            <a:fillRect/>
          </a:stretch>
        </p:blipFill>
        <p:spPr bwMode="auto">
          <a:xfrm rot="16200000">
            <a:off x="3638946" y="1160413"/>
            <a:ext cx="6153970" cy="428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GIMP - Pisan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2176" y="2348880"/>
            <a:ext cx="125857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Admin\Desktop\tradycje wiosenne rysunki\20220314_1457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1044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C:\Users\Admin\Desktop\tradycje wiosenne rysunki\20220314_1457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Admin\Desktop\tradycje wiosenne rysunki\20220314_1457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4032448" cy="324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Admin\Desktop\tradycje wiosenne rysunki\20220314_1455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429000"/>
            <a:ext cx="4320480" cy="324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Jajko Wielkanoc Scrapbooking - Darmowy obraz na Pixaba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420888"/>
            <a:ext cx="144016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52</Words>
  <Application>Microsoft Office PowerPoint</Application>
  <PresentationFormat>Pokaz na ekranie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Admin</cp:lastModifiedBy>
  <cp:revision>5</cp:revision>
  <dcterms:created xsi:type="dcterms:W3CDTF">2022-05-02T08:57:06Z</dcterms:created>
  <dcterms:modified xsi:type="dcterms:W3CDTF">2022-05-02T09:41:45Z</dcterms:modified>
</cp:coreProperties>
</file>