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Beth Ellen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0" roundtripDataSignature="AMtx7mhjf4j05QBmia2yxcM5skQ8VUPX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BethEllen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2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333284" y="68678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>
            <a:off x="10043341" y="-438879"/>
            <a:ext cx="3326103" cy="5509074"/>
          </a:xfrm>
          <a:custGeom>
            <a:rect b="b" l="l" r="r" t="t"/>
            <a:pathLst>
              <a:path extrusionOk="0" h="5509074" w="3326103">
                <a:moveTo>
                  <a:pt x="0" y="0"/>
                </a:moveTo>
                <a:lnTo>
                  <a:pt x="3326103" y="0"/>
                </a:lnTo>
                <a:lnTo>
                  <a:pt x="3326103" y="5509074"/>
                </a:lnTo>
                <a:lnTo>
                  <a:pt x="0" y="5509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203573" y="4283797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0" y="0"/>
                </a:lnTo>
                <a:lnTo>
                  <a:pt x="4181820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2318953" y="2931641"/>
            <a:ext cx="6107141" cy="6890991"/>
          </a:xfrm>
          <a:custGeom>
            <a:rect b="b" l="l" r="r" t="t"/>
            <a:pathLst>
              <a:path extrusionOk="0" h="6890991" w="6107141">
                <a:moveTo>
                  <a:pt x="0" y="0"/>
                </a:moveTo>
                <a:lnTo>
                  <a:pt x="6107141" y="0"/>
                </a:lnTo>
                <a:lnTo>
                  <a:pt x="6107141" y="6890991"/>
                </a:lnTo>
                <a:lnTo>
                  <a:pt x="0" y="6890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2294483" y="2056226"/>
            <a:ext cx="9411909" cy="14307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9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Legionowo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4929630" y="3953385"/>
            <a:ext cx="12678037" cy="2656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-miasto </a:t>
            </a:r>
            <a:endParaRPr/>
          </a:p>
          <a:p>
            <a:pPr indent="0" lvl="0" marL="0" marR="0" rtl="0" algn="l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20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    balonów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81" name="Google Shape;181;p11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82" name="Google Shape;182;p11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1"/>
          <p:cNvSpPr/>
          <p:nvPr/>
        </p:nvSpPr>
        <p:spPr>
          <a:xfrm>
            <a:off x="1028700" y="3334383"/>
            <a:ext cx="8199192" cy="5923917"/>
          </a:xfrm>
          <a:custGeom>
            <a:rect b="b" l="l" r="r" t="t"/>
            <a:pathLst>
              <a:path extrusionOk="0" h="5923917" w="8199192">
                <a:moveTo>
                  <a:pt x="0" y="0"/>
                </a:moveTo>
                <a:lnTo>
                  <a:pt x="8199192" y="0"/>
                </a:lnTo>
                <a:lnTo>
                  <a:pt x="8199192" y="5923917"/>
                </a:lnTo>
                <a:lnTo>
                  <a:pt x="0" y="5923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1"/>
          <p:cNvSpPr/>
          <p:nvPr/>
        </p:nvSpPr>
        <p:spPr>
          <a:xfrm>
            <a:off x="10896643" y="2492688"/>
            <a:ext cx="5172969" cy="7607308"/>
          </a:xfrm>
          <a:custGeom>
            <a:rect b="b" l="l" r="r" t="t"/>
            <a:pathLst>
              <a:path extrusionOk="0" h="7607308" w="5172969">
                <a:moveTo>
                  <a:pt x="0" y="0"/>
                </a:moveTo>
                <a:lnTo>
                  <a:pt x="5172969" y="0"/>
                </a:lnTo>
                <a:lnTo>
                  <a:pt x="5172969" y="7607307"/>
                </a:lnTo>
                <a:lnTo>
                  <a:pt x="0" y="7607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1"/>
          <p:cNvSpPr txBox="1"/>
          <p:nvPr/>
        </p:nvSpPr>
        <p:spPr>
          <a:xfrm>
            <a:off x="3017584" y="1136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Legionowo - miasto balonów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91" name="Google Shape;191;p12"/>
          <p:cNvSpPr/>
          <p:nvPr/>
        </p:nvSpPr>
        <p:spPr>
          <a:xfrm>
            <a:off x="48100" y="-660558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200" y="0"/>
                </a:lnTo>
                <a:lnTo>
                  <a:pt x="1961200" y="2699599"/>
                </a:lnTo>
                <a:lnTo>
                  <a:pt x="0" y="2699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92" name="Google Shape;192;p12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2"/>
          <p:cNvSpPr txBox="1"/>
          <p:nvPr/>
        </p:nvSpPr>
        <p:spPr>
          <a:xfrm>
            <a:off x="2853646" y="2225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Legionowo - miasto balonów</a:t>
            </a:r>
            <a:endParaRPr/>
          </a:p>
        </p:txBody>
      </p:sp>
      <p:sp>
        <p:nvSpPr>
          <p:cNvPr id="194" name="Google Shape;194;p12"/>
          <p:cNvSpPr txBox="1"/>
          <p:nvPr/>
        </p:nvSpPr>
        <p:spPr>
          <a:xfrm>
            <a:off x="170398" y="5892599"/>
            <a:ext cx="13171186" cy="586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7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2"/>
          <p:cNvSpPr txBox="1"/>
          <p:nvPr/>
        </p:nvSpPr>
        <p:spPr>
          <a:xfrm>
            <a:off x="513370" y="2839977"/>
            <a:ext cx="16520516" cy="64183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81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Sukcesy sportowe balonów rozsławiły legionowskie zakłady na cały świat. </a:t>
            </a:r>
            <a:endParaRPr/>
          </a:p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81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81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W 1935 r. odwiedził je prof. August Piccard (słynny fizyk, wynalazca batyskafu), który planował zamówić w Legionowie balon stratosferyczny. Do transakcji nie doszło, ale wizyta Piccarda przyczyniła się do rozpoczęcia prac nad polskim balonem stratosferycznym. </a:t>
            </a:r>
            <a:endParaRPr/>
          </a:p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81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81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W sierpniu 1938 r. w Legionowie uszyto powłokę balonu „Gwiazda Polski” o powierzchni 12 300 m2 i wadze 1269 kg. Było to jedno z największych osiągnięć przemysłu lekkiego w Polsce. </a:t>
            </a:r>
            <a:endParaRPr/>
          </a:p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81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  <a:p>
            <a:pPr indent="0" lvl="0" marL="0" marR="0" rtl="0" algn="l">
              <a:lnSpc>
                <a:spcPct val="142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81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Start do stratosfery miał odbyć się z Doliny Chochołowskiej. Niestety, został odwołany z powodu wybuchu zbiornika wodoru. Próbę odłożono na wrzesień 1939 r.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201" name="Google Shape;201;p14"/>
          <p:cNvSpPr/>
          <p:nvPr/>
        </p:nvSpPr>
        <p:spPr>
          <a:xfrm>
            <a:off x="48100" y="-660558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200" y="0"/>
                </a:lnTo>
                <a:lnTo>
                  <a:pt x="1961200" y="2699599"/>
                </a:lnTo>
                <a:lnTo>
                  <a:pt x="0" y="2699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202" name="Google Shape;202;p14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4"/>
          <p:cNvSpPr/>
          <p:nvPr/>
        </p:nvSpPr>
        <p:spPr>
          <a:xfrm>
            <a:off x="2009300" y="1799065"/>
            <a:ext cx="5435144" cy="8081999"/>
          </a:xfrm>
          <a:custGeom>
            <a:rect b="b" l="l" r="r" t="t"/>
            <a:pathLst>
              <a:path extrusionOk="0" h="8081999" w="5435144">
                <a:moveTo>
                  <a:pt x="0" y="0"/>
                </a:moveTo>
                <a:lnTo>
                  <a:pt x="5435144" y="0"/>
                </a:lnTo>
                <a:lnTo>
                  <a:pt x="5435144" y="8082000"/>
                </a:lnTo>
                <a:lnTo>
                  <a:pt x="0" y="808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7889044" y="2196656"/>
            <a:ext cx="9512544" cy="6706344"/>
          </a:xfrm>
          <a:custGeom>
            <a:rect b="b" l="l" r="r" t="t"/>
            <a:pathLst>
              <a:path extrusionOk="0" h="6706344" w="9512544">
                <a:moveTo>
                  <a:pt x="0" y="0"/>
                </a:moveTo>
                <a:lnTo>
                  <a:pt x="9512545" y="0"/>
                </a:lnTo>
                <a:lnTo>
                  <a:pt x="9512545" y="6706344"/>
                </a:lnTo>
                <a:lnTo>
                  <a:pt x="0" y="6706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4"/>
          <p:cNvSpPr txBox="1"/>
          <p:nvPr/>
        </p:nvSpPr>
        <p:spPr>
          <a:xfrm>
            <a:off x="2853646" y="2225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Legionowo - miasto balonów</a:t>
            </a:r>
            <a:endParaRPr/>
          </a:p>
        </p:txBody>
      </p:sp>
      <p:sp>
        <p:nvSpPr>
          <p:cNvPr id="206" name="Google Shape;206;p14"/>
          <p:cNvSpPr txBox="1"/>
          <p:nvPr/>
        </p:nvSpPr>
        <p:spPr>
          <a:xfrm>
            <a:off x="170398" y="5892599"/>
            <a:ext cx="13171186" cy="586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7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212" name="Google Shape;212;p13"/>
          <p:cNvSpPr/>
          <p:nvPr/>
        </p:nvSpPr>
        <p:spPr>
          <a:xfrm>
            <a:off x="48100" y="-660558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200" y="0"/>
                </a:lnTo>
                <a:lnTo>
                  <a:pt x="1961200" y="2699599"/>
                </a:lnTo>
                <a:lnTo>
                  <a:pt x="0" y="2699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213" name="Google Shape;213;p13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3"/>
          <p:cNvSpPr/>
          <p:nvPr/>
        </p:nvSpPr>
        <p:spPr>
          <a:xfrm>
            <a:off x="1369919" y="2264181"/>
            <a:ext cx="15889381" cy="7428286"/>
          </a:xfrm>
          <a:custGeom>
            <a:rect b="b" l="l" r="r" t="t"/>
            <a:pathLst>
              <a:path extrusionOk="0" h="7428286" w="15889381">
                <a:moveTo>
                  <a:pt x="0" y="0"/>
                </a:moveTo>
                <a:lnTo>
                  <a:pt x="15889381" y="0"/>
                </a:lnTo>
                <a:lnTo>
                  <a:pt x="15889381" y="7428286"/>
                </a:lnTo>
                <a:lnTo>
                  <a:pt x="0" y="7428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3"/>
          <p:cNvSpPr txBox="1"/>
          <p:nvPr/>
        </p:nvSpPr>
        <p:spPr>
          <a:xfrm>
            <a:off x="2853646" y="2225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Legionowo - miasto balonów</a:t>
            </a:r>
            <a:endParaRPr/>
          </a:p>
        </p:txBody>
      </p:sp>
      <p:sp>
        <p:nvSpPr>
          <p:cNvPr id="216" name="Google Shape;216;p13"/>
          <p:cNvSpPr txBox="1"/>
          <p:nvPr/>
        </p:nvSpPr>
        <p:spPr>
          <a:xfrm>
            <a:off x="170398" y="5892599"/>
            <a:ext cx="13171186" cy="586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7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97" name="Google Shape;97;p2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98" name="Google Shape;98;p2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2"/>
          <p:cNvSpPr txBox="1"/>
          <p:nvPr/>
        </p:nvSpPr>
        <p:spPr>
          <a:xfrm>
            <a:off x="2507965" y="657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Zawody Gordona Bennetta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13843" y="3958794"/>
            <a:ext cx="13171186" cy="3723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Zawody Gordona Bennetta to najstarsze i najbardziej prestiżowe zawody balonów gazowych na świecie, organizowane od 1906 r.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 Ważne są przede wszystkim miejsca startów i miejscowości związane z historią zawodów. 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3485029" y="3094165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1" y="0"/>
                </a:lnTo>
                <a:lnTo>
                  <a:pt x="4181821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07" name="Google Shape;107;p3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" name="Google Shape;108;p3"/>
          <p:cNvSpPr/>
          <p:nvPr/>
        </p:nvSpPr>
        <p:spPr>
          <a:xfrm>
            <a:off x="9758766" y="2931641"/>
            <a:ext cx="6998083" cy="5590198"/>
          </a:xfrm>
          <a:custGeom>
            <a:rect b="b" l="l" r="r" t="t"/>
            <a:pathLst>
              <a:path extrusionOk="0" h="5590198" w="6998083">
                <a:moveTo>
                  <a:pt x="0" y="0"/>
                </a:moveTo>
                <a:lnTo>
                  <a:pt x="6998083" y="0"/>
                </a:lnTo>
                <a:lnTo>
                  <a:pt x="6998083" y="5590198"/>
                </a:lnTo>
                <a:lnTo>
                  <a:pt x="0" y="5590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20713" t="-682"/>
            </a:stretch>
          </a:blipFill>
          <a:ln>
            <a:noFill/>
          </a:ln>
        </p:spPr>
      </p:sp>
      <p:sp>
        <p:nvSpPr>
          <p:cNvPr descr="Victorian Decorative Element" id="109" name="Google Shape;109;p3"/>
          <p:cNvSpPr/>
          <p:nvPr/>
        </p:nvSpPr>
        <p:spPr>
          <a:xfrm>
            <a:off x="14760798" y="15818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3"/>
          <p:cNvSpPr/>
          <p:nvPr/>
        </p:nvSpPr>
        <p:spPr>
          <a:xfrm>
            <a:off x="2098151" y="2931641"/>
            <a:ext cx="7045849" cy="5539335"/>
          </a:xfrm>
          <a:custGeom>
            <a:rect b="b" l="l" r="r" t="t"/>
            <a:pathLst>
              <a:path extrusionOk="0" h="5539335" w="7045849">
                <a:moveTo>
                  <a:pt x="0" y="0"/>
                </a:moveTo>
                <a:lnTo>
                  <a:pt x="7045849" y="0"/>
                </a:lnTo>
                <a:lnTo>
                  <a:pt x="7045849" y="5539335"/>
                </a:lnTo>
                <a:lnTo>
                  <a:pt x="0" y="55393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27833" r="0" t="0"/>
            </a:stretch>
          </a:blipFill>
          <a:ln>
            <a:noFill/>
          </a:ln>
        </p:spPr>
      </p:sp>
      <p:sp>
        <p:nvSpPr>
          <p:cNvPr id="111" name="Google Shape;111;p3"/>
          <p:cNvSpPr txBox="1"/>
          <p:nvPr/>
        </p:nvSpPr>
        <p:spPr>
          <a:xfrm>
            <a:off x="2507965" y="657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Zawody Gordona Bennetta</a:t>
            </a:r>
            <a:endParaRPr/>
          </a:p>
        </p:txBody>
      </p:sp>
      <p:sp>
        <p:nvSpPr>
          <p:cNvPr descr="Victorian Decorative Element" id="112" name="Google Shape;112;p3"/>
          <p:cNvSpPr/>
          <p:nvPr/>
        </p:nvSpPr>
        <p:spPr>
          <a:xfrm rot="10800000">
            <a:off x="621463" y="7335402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9" y="0"/>
                </a:lnTo>
                <a:lnTo>
                  <a:pt x="3307159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18" name="Google Shape;118;p4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19" name="Google Shape;119;p4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4"/>
          <p:cNvSpPr/>
          <p:nvPr/>
        </p:nvSpPr>
        <p:spPr>
          <a:xfrm>
            <a:off x="12911248" y="2928764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0" y="0"/>
                </a:lnTo>
                <a:lnTo>
                  <a:pt x="4181820" y="5538836"/>
                </a:lnTo>
                <a:lnTo>
                  <a:pt x="0" y="5538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4"/>
          <p:cNvSpPr/>
          <p:nvPr/>
        </p:nvSpPr>
        <p:spPr>
          <a:xfrm>
            <a:off x="2935693" y="2931641"/>
            <a:ext cx="4608795" cy="6356958"/>
          </a:xfrm>
          <a:custGeom>
            <a:rect b="b" l="l" r="r" t="t"/>
            <a:pathLst>
              <a:path extrusionOk="0" h="6356958" w="4608795">
                <a:moveTo>
                  <a:pt x="0" y="0"/>
                </a:moveTo>
                <a:lnTo>
                  <a:pt x="4608795" y="0"/>
                </a:lnTo>
                <a:lnTo>
                  <a:pt x="460879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4"/>
          <p:cNvSpPr txBox="1"/>
          <p:nvPr/>
        </p:nvSpPr>
        <p:spPr>
          <a:xfrm>
            <a:off x="2507965" y="657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James Gordon Bennett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3392569" y="1823764"/>
            <a:ext cx="13171186" cy="586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 – amerykański wydawca i mecenas sportu lotniczego.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9797434" y="4540724"/>
            <a:ext cx="3326103" cy="5509074"/>
          </a:xfrm>
          <a:custGeom>
            <a:rect b="b" l="l" r="r" t="t"/>
            <a:pathLst>
              <a:path extrusionOk="0" h="5509074" w="3326103">
                <a:moveTo>
                  <a:pt x="0" y="0"/>
                </a:moveTo>
                <a:lnTo>
                  <a:pt x="3326104" y="0"/>
                </a:lnTo>
                <a:lnTo>
                  <a:pt x="3326104" y="5509074"/>
                </a:lnTo>
                <a:lnTo>
                  <a:pt x="0" y="5509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30" name="Google Shape;130;p5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31" name="Google Shape;131;p5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5"/>
          <p:cNvSpPr txBox="1"/>
          <p:nvPr/>
        </p:nvSpPr>
        <p:spPr>
          <a:xfrm>
            <a:off x="2507965" y="657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Zawody Gordona Bennetta</a:t>
            </a:r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313843" y="4586297"/>
            <a:ext cx="13171186" cy="3096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uważane za „Mistrzostwa Świata” balonów gazowych.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wymagają świetnej znajomości nawigacji, meteorologii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    i wytrzymałości.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mają ponad 100-letnią tradycję;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3485029" y="3094165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1" y="0"/>
                </a:lnTo>
                <a:lnTo>
                  <a:pt x="4181821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40" name="Google Shape;140;p6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41" name="Google Shape;141;p6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6"/>
          <p:cNvSpPr txBox="1"/>
          <p:nvPr/>
        </p:nvSpPr>
        <p:spPr>
          <a:xfrm>
            <a:off x="3017584" y="222516"/>
            <a:ext cx="12252833" cy="1838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Najważniejsze miejsca 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       związane z zawodami</a:t>
            </a:r>
            <a:endParaRPr/>
          </a:p>
        </p:txBody>
      </p:sp>
      <p:sp>
        <p:nvSpPr>
          <p:cNvPr id="143" name="Google Shape;143;p6"/>
          <p:cNvSpPr txBox="1"/>
          <p:nvPr/>
        </p:nvSpPr>
        <p:spPr>
          <a:xfrm>
            <a:off x="313843" y="3434276"/>
            <a:ext cx="13171186" cy="6233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Paryż (Francja) – miejsce pierwszych zawodów, 1906.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USA (St. Louis, Kansas City) – wczesne edycje po wygranych Amerykanów.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Szwajcaria (Genewa, Berno) – częsty gospodarz współczesnych zawodów.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Niemcy (Berlin, Frankfurt, Friedrichshafen) – ważne historyczne edycje.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Polska (Wrocław 2018 i 2022, Toruń 2021) – współczesny gospodarz o dużym znaczeniu.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13648966" y="3237610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1" y="0"/>
                </a:lnTo>
                <a:lnTo>
                  <a:pt x="4181821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50" name="Google Shape;150;p8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51" name="Google Shape;151;p8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8"/>
          <p:cNvSpPr/>
          <p:nvPr/>
        </p:nvSpPr>
        <p:spPr>
          <a:xfrm>
            <a:off x="13648966" y="3237610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1" y="0"/>
                </a:lnTo>
                <a:lnTo>
                  <a:pt x="4181821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8"/>
          <p:cNvSpPr/>
          <p:nvPr/>
        </p:nvSpPr>
        <p:spPr>
          <a:xfrm>
            <a:off x="4473758" y="6248234"/>
            <a:ext cx="6038718" cy="3396779"/>
          </a:xfrm>
          <a:custGeom>
            <a:rect b="b" l="l" r="r" t="t"/>
            <a:pathLst>
              <a:path extrusionOk="0" h="3396779" w="6038718">
                <a:moveTo>
                  <a:pt x="0" y="0"/>
                </a:moveTo>
                <a:lnTo>
                  <a:pt x="6038718" y="0"/>
                </a:lnTo>
                <a:lnTo>
                  <a:pt x="6038718" y="3396779"/>
                </a:lnTo>
                <a:lnTo>
                  <a:pt x="0" y="3396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8"/>
          <p:cNvSpPr txBox="1"/>
          <p:nvPr/>
        </p:nvSpPr>
        <p:spPr>
          <a:xfrm>
            <a:off x="3017584" y="1136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Polskie sukcesy</a:t>
            </a:r>
            <a:endParaRPr/>
          </a:p>
        </p:txBody>
      </p:sp>
      <p:sp>
        <p:nvSpPr>
          <p:cNvPr id="155" name="Google Shape;155;p8"/>
          <p:cNvSpPr txBox="1"/>
          <p:nvPr/>
        </p:nvSpPr>
        <p:spPr>
          <a:xfrm>
            <a:off x="477780" y="3151885"/>
            <a:ext cx="13171186" cy="3096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Polska ma jedne z najlepszych załóg w historii, wiele zwycięstw.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Najbardziej znani piloci: Krzysztof Zapart, Andrzej Melon, Dariusz Wójcik (w zależności od edycji).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61" name="Google Shape;161;p9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62" name="Google Shape;162;p9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9"/>
          <p:cNvSpPr txBox="1"/>
          <p:nvPr/>
        </p:nvSpPr>
        <p:spPr>
          <a:xfrm>
            <a:off x="3017584" y="1136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Ciekawostki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477780" y="3813103"/>
            <a:ext cx="13171186" cy="3723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Loty trwają nawet 60–80 godzin.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Balony lecą na wysokości kilku tysięcy metrów, korzystając z wiatru.</a:t>
            </a:r>
            <a:endParaRPr/>
          </a:p>
          <a:p>
            <a:pPr indent="-359536" lvl="1" marL="71907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410E"/>
              </a:buClr>
              <a:buSzPts val="3330"/>
              <a:buFont typeface="Arial"/>
              <a:buChar char="•"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Załogi zabierają minimalną ilość wyposażenia, by balon był jak najlżejszy.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13648966" y="3237610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1" y="0"/>
                </a:lnTo>
                <a:lnTo>
                  <a:pt x="4181821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3912" l="0" r="0" t="-53859"/>
            </a:stretch>
          </a:blipFill>
          <a:ln>
            <a:noFill/>
          </a:ln>
        </p:spPr>
      </p:sp>
      <p:sp>
        <p:nvSpPr>
          <p:cNvPr descr="Vintage Pocket Watch" id="171" name="Google Shape;171;p10"/>
          <p:cNvSpPr/>
          <p:nvPr/>
        </p:nvSpPr>
        <p:spPr>
          <a:xfrm>
            <a:off x="313843" y="232041"/>
            <a:ext cx="1961200" cy="2699600"/>
          </a:xfrm>
          <a:custGeom>
            <a:rect b="b" l="l" r="r" t="t"/>
            <a:pathLst>
              <a:path extrusionOk="0" h="2699600" w="1961200">
                <a:moveTo>
                  <a:pt x="0" y="0"/>
                </a:moveTo>
                <a:lnTo>
                  <a:pt x="1961199" y="0"/>
                </a:lnTo>
                <a:lnTo>
                  <a:pt x="1961199" y="2699600"/>
                </a:lnTo>
                <a:lnTo>
                  <a:pt x="0" y="269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descr="Victorian Decorative Element" id="172" name="Google Shape;172;p10"/>
          <p:cNvSpPr/>
          <p:nvPr/>
        </p:nvSpPr>
        <p:spPr>
          <a:xfrm>
            <a:off x="14760798" y="232041"/>
            <a:ext cx="3307159" cy="2372873"/>
          </a:xfrm>
          <a:custGeom>
            <a:rect b="b" l="l" r="r" t="t"/>
            <a:pathLst>
              <a:path extrusionOk="0" h="2372873" w="3307159">
                <a:moveTo>
                  <a:pt x="0" y="0"/>
                </a:moveTo>
                <a:lnTo>
                  <a:pt x="3307158" y="0"/>
                </a:lnTo>
                <a:lnTo>
                  <a:pt x="3307158" y="2372873"/>
                </a:lnTo>
                <a:lnTo>
                  <a:pt x="0" y="2372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0"/>
          <p:cNvSpPr txBox="1"/>
          <p:nvPr/>
        </p:nvSpPr>
        <p:spPr>
          <a:xfrm>
            <a:off x="3017584" y="1136916"/>
            <a:ext cx="12252833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25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Legionowo - miasto balonów</a:t>
            </a:r>
            <a:endParaRPr/>
          </a:p>
        </p:txBody>
      </p:sp>
      <p:sp>
        <p:nvSpPr>
          <p:cNvPr id="174" name="Google Shape;174;p10"/>
          <p:cNvSpPr txBox="1"/>
          <p:nvPr/>
        </p:nvSpPr>
        <p:spPr>
          <a:xfrm>
            <a:off x="600734" y="3285663"/>
            <a:ext cx="13171186" cy="6861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Produkowane w Legionowie balony zajmowały czołowe miejsca w międzynarodowych zawodach o puchar Gordona Bennetta.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0" u="none" cap="none" strike="noStrike">
                <a:solidFill>
                  <a:srgbClr val="64410E"/>
                </a:solidFill>
                <a:latin typeface="Beth Ellen"/>
                <a:ea typeface="Beth Ellen"/>
                <a:cs typeface="Beth Ellen"/>
                <a:sym typeface="Beth Ellen"/>
              </a:rPr>
              <a:t>W 1933 r. polscy baloniarze wygrali zawody w USA. Zgodnie z regulaminem następne odbyły się w kraju zwycięskiej drużyny. Zawodnicy na legionowskich balonach wygrywali również kolejne zawody w latach 1934, 1935 i 1938.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330" u="none" cap="none" strike="noStrike">
              <a:solidFill>
                <a:srgbClr val="64410E"/>
              </a:solidFill>
              <a:latin typeface="Beth Ellen"/>
              <a:ea typeface="Beth Ellen"/>
              <a:cs typeface="Beth Ellen"/>
              <a:sym typeface="Beth Ellen"/>
            </a:endParaRPr>
          </a:p>
        </p:txBody>
      </p:sp>
      <p:sp>
        <p:nvSpPr>
          <p:cNvPr id="175" name="Google Shape;175;p10"/>
          <p:cNvSpPr/>
          <p:nvPr/>
        </p:nvSpPr>
        <p:spPr>
          <a:xfrm>
            <a:off x="13648966" y="3237610"/>
            <a:ext cx="4181821" cy="5538835"/>
          </a:xfrm>
          <a:custGeom>
            <a:rect b="b" l="l" r="r" t="t"/>
            <a:pathLst>
              <a:path extrusionOk="0" h="5538835" w="4181821">
                <a:moveTo>
                  <a:pt x="0" y="0"/>
                </a:moveTo>
                <a:lnTo>
                  <a:pt x="4181821" y="0"/>
                </a:lnTo>
                <a:lnTo>
                  <a:pt x="4181821" y="5538835"/>
                </a:lnTo>
                <a:lnTo>
                  <a:pt x="0" y="55388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